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83"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9144000" cy="6858000" type="screen4x3"/>
  <p:notesSz cx="6858000" cy="9144000"/>
  <p:custShowLst>
    <p:custShow name="Presentación personalizada 1" id="0">
      <p:sldLst>
        <p:sld r:id="rId2"/>
        <p:sld r:id="rId4"/>
      </p:sldLst>
    </p:custShow>
  </p:custShow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8" autoAdjust="0"/>
  </p:normalViewPr>
  <p:slideViewPr>
    <p:cSldViewPr>
      <p:cViewPr>
        <p:scale>
          <a:sx n="89" d="100"/>
          <a:sy n="89" d="100"/>
        </p:scale>
        <p:origin x="-846" y="-72"/>
      </p:cViewPr>
      <p:guideLst>
        <p:guide orient="horz" pos="2160"/>
        <p:guide pos="2880"/>
      </p:guideLst>
    </p:cSldViewPr>
  </p:slideViewPr>
  <p:outlineViewPr>
    <p:cViewPr>
      <p:scale>
        <a:sx n="33" d="100"/>
        <a:sy n="33" d="100"/>
      </p:scale>
      <p:origin x="72" y="465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lvl1pPr>
          </a:lstStyle>
          <a:p>
            <a:pPr>
              <a:defRPr/>
            </a:pPr>
            <a:fld id="{35C0A3AE-1E0B-4872-9043-1BE73993326B}" type="datetimeFigureOut">
              <a:rPr lang="en-US"/>
              <a:pPr>
                <a:defRPr/>
              </a:pPr>
              <a:t>4/27/2015</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C6D8D211-F340-4950-8E24-F89207BED664}" type="slidenum">
              <a:rPr lang="en-US"/>
              <a:pPr>
                <a:defRPr/>
              </a:pPr>
              <a:t>‹Nº›</a:t>
            </a:fld>
            <a:endParaRPr lang="en-US" dirty="0"/>
          </a:p>
        </p:txBody>
      </p:sp>
      <p:sp>
        <p:nvSpPr>
          <p:cNvPr id="6"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440490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pPr>
              <a:defRPr/>
            </a:pPr>
            <a:fld id="{70C365C9-AF8F-404E-BA7A-0DAE348DD160}" type="datetimeFigureOut">
              <a:rPr lang="en-US"/>
              <a:pPr>
                <a:defRPr/>
              </a:pPr>
              <a:t>4/27/2015</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C8DB12B3-1BF9-4844-A1FC-BB84EB87369A}" type="slidenum">
              <a:rPr lang="en-US"/>
              <a:pPr>
                <a:defRPr/>
              </a:pPr>
              <a:t>‹Nº›</a:t>
            </a:fld>
            <a:endParaRPr lang="en-US" dirty="0"/>
          </a:p>
        </p:txBody>
      </p:sp>
      <p:sp>
        <p:nvSpPr>
          <p:cNvPr id="6"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12015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pPr>
              <a:defRPr/>
            </a:pPr>
            <a:fld id="{B08CC9CB-35BA-46F0-9ADF-3293AB487124}" type="datetimeFigureOut">
              <a:rPr lang="en-US"/>
              <a:pPr>
                <a:defRPr/>
              </a:pPr>
              <a:t>4/27/2015</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A9A51638-3991-460A-A93D-F323EB675828}" type="slidenum">
              <a:rPr lang="en-US"/>
              <a:pPr>
                <a:defRPr/>
              </a:pPr>
              <a:t>‹Nº›</a:t>
            </a:fld>
            <a:endParaRPr lang="en-US" dirty="0"/>
          </a:p>
        </p:txBody>
      </p:sp>
      <p:sp>
        <p:nvSpPr>
          <p:cNvPr id="6"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70413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66AF085B-659C-48BB-A8BB-371AD3DC84D9}" type="datetimeFigureOut">
              <a:rPr lang="en-US"/>
              <a:pPr>
                <a:defRPr/>
              </a:pPr>
              <a:t>4/27/2015</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3580FE4C-0106-4174-8EA9-58C80925BD96}" type="slidenum">
              <a:rPr lang="en-US"/>
              <a:pPr>
                <a:defRPr/>
              </a:pPr>
              <a:t>‹Nº›</a:t>
            </a:fld>
            <a:endParaRPr lang="en-US" dirty="0"/>
          </a:p>
        </p:txBody>
      </p:sp>
      <p:sp>
        <p:nvSpPr>
          <p:cNvPr id="6"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472502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fld id="{B10297D6-2FB1-4D79-8935-CEBABB3E5D88}" type="datetimeFigureOut">
              <a:rPr lang="en-US"/>
              <a:pPr>
                <a:defRPr/>
              </a:pPr>
              <a:t>4/27/2015</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CC99C1DB-AC95-4071-9A76-9B9696758DE7}" type="slidenum">
              <a:rPr lang="en-US"/>
              <a:pPr>
                <a:defRPr/>
              </a:pPr>
              <a:t>‹Nº›</a:t>
            </a:fld>
            <a:endParaRPr lang="en-US" dirty="0"/>
          </a:p>
        </p:txBody>
      </p:sp>
      <p:sp>
        <p:nvSpPr>
          <p:cNvPr id="6"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015456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9" name="Title 8"/>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3"/>
          <p:cNvSpPr>
            <a:spLocks noGrp="1"/>
          </p:cNvSpPr>
          <p:nvPr>
            <p:ph type="dt" sz="half" idx="15"/>
          </p:nvPr>
        </p:nvSpPr>
        <p:spPr/>
        <p:txBody>
          <a:bodyPr/>
          <a:lstStyle>
            <a:lvl1pPr>
              <a:defRPr/>
            </a:lvl1pPr>
          </a:lstStyle>
          <a:p>
            <a:pPr>
              <a:defRPr/>
            </a:pPr>
            <a:fld id="{C8712A58-D0A4-4B2D-80BD-5617B50699A1}" type="datetimeFigureOut">
              <a:rPr lang="en-US"/>
              <a:pPr>
                <a:defRPr/>
              </a:pPr>
              <a:t>4/27/2015</a:t>
            </a:fld>
            <a:endParaRPr lang="en-US" dirty="0"/>
          </a:p>
        </p:txBody>
      </p:sp>
      <p:sp>
        <p:nvSpPr>
          <p:cNvPr id="6" name="Slide Number Placeholder 5"/>
          <p:cNvSpPr>
            <a:spLocks noGrp="1"/>
          </p:cNvSpPr>
          <p:nvPr>
            <p:ph type="sldNum" sz="quarter" idx="16"/>
          </p:nvPr>
        </p:nvSpPr>
        <p:spPr/>
        <p:txBody>
          <a:bodyPr/>
          <a:lstStyle>
            <a:lvl1pPr>
              <a:defRPr/>
            </a:lvl1pPr>
          </a:lstStyle>
          <a:p>
            <a:pPr>
              <a:defRPr/>
            </a:pPr>
            <a:fld id="{85B2B2F5-68D2-4DCA-8D61-07D9529FF869}" type="slidenum">
              <a:rPr lang="en-US"/>
              <a:pPr>
                <a:defRPr/>
              </a:pPr>
              <a:t>‹Nº›</a:t>
            </a:fld>
            <a:endParaRPr lang="en-US" dirty="0"/>
          </a:p>
        </p:txBody>
      </p:sp>
      <p:sp>
        <p:nvSpPr>
          <p:cNvPr id="7" name="Footer Placeholder 4"/>
          <p:cNvSpPr>
            <a:spLocks noGrp="1"/>
          </p:cNvSpPr>
          <p:nvPr>
            <p:ph type="ftr" sz="quarter" idx="17"/>
          </p:nvPr>
        </p:nvSpPr>
        <p:spPr/>
        <p:txBody>
          <a:bodyPr/>
          <a:lstStyle>
            <a:lvl1pPr>
              <a:defRPr/>
            </a:lvl1pPr>
          </a:lstStyle>
          <a:p>
            <a:pPr>
              <a:defRPr/>
            </a:pPr>
            <a:endParaRPr lang="en-US"/>
          </a:p>
        </p:txBody>
      </p:sp>
    </p:spTree>
    <p:extLst>
      <p:ext uri="{BB962C8B-B14F-4D97-AF65-F5344CB8AC3E}">
        <p14:creationId xmlns:p14="http://schemas.microsoft.com/office/powerpoint/2010/main" val="809993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itle 9"/>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5"/>
          </p:nvPr>
        </p:nvSpPr>
        <p:spPr/>
        <p:txBody>
          <a:bodyPr/>
          <a:lstStyle>
            <a:lvl1pPr>
              <a:defRPr/>
            </a:lvl1pPr>
          </a:lstStyle>
          <a:p>
            <a:pPr>
              <a:defRPr/>
            </a:pPr>
            <a:fld id="{B1C1A397-9D47-4BE1-B1AD-36AAE7D90B65}" type="datetimeFigureOut">
              <a:rPr lang="en-US"/>
              <a:pPr>
                <a:defRPr/>
              </a:pPr>
              <a:t>4/27/2015</a:t>
            </a:fld>
            <a:endParaRPr lang="en-US" dirty="0"/>
          </a:p>
        </p:txBody>
      </p:sp>
      <p:sp>
        <p:nvSpPr>
          <p:cNvPr id="8" name="Slide Number Placeholder 5"/>
          <p:cNvSpPr>
            <a:spLocks noGrp="1"/>
          </p:cNvSpPr>
          <p:nvPr>
            <p:ph type="sldNum" sz="quarter" idx="16"/>
          </p:nvPr>
        </p:nvSpPr>
        <p:spPr/>
        <p:txBody>
          <a:bodyPr/>
          <a:lstStyle>
            <a:lvl1pPr>
              <a:defRPr/>
            </a:lvl1pPr>
          </a:lstStyle>
          <a:p>
            <a:pPr>
              <a:defRPr/>
            </a:pPr>
            <a:fld id="{4224043F-2D69-43C3-9DC0-9DE85240DA91}" type="slidenum">
              <a:rPr lang="en-US"/>
              <a:pPr>
                <a:defRPr/>
              </a:pPr>
              <a:t>‹Nº›</a:t>
            </a:fld>
            <a:endParaRPr lang="en-US" dirty="0"/>
          </a:p>
        </p:txBody>
      </p:sp>
      <p:sp>
        <p:nvSpPr>
          <p:cNvPr id="9" name="Footer Placeholder 4"/>
          <p:cNvSpPr>
            <a:spLocks noGrp="1"/>
          </p:cNvSpPr>
          <p:nvPr>
            <p:ph type="ftr" sz="quarter" idx="17"/>
          </p:nvPr>
        </p:nvSpPr>
        <p:spPr/>
        <p:txBody>
          <a:bodyPr/>
          <a:lstStyle>
            <a:lvl1pPr>
              <a:defRPr/>
            </a:lvl1pPr>
          </a:lstStyle>
          <a:p>
            <a:pPr>
              <a:defRPr/>
            </a:pPr>
            <a:endParaRPr lang="en-US"/>
          </a:p>
        </p:txBody>
      </p:sp>
    </p:spTree>
    <p:extLst>
      <p:ext uri="{BB962C8B-B14F-4D97-AF65-F5344CB8AC3E}">
        <p14:creationId xmlns:p14="http://schemas.microsoft.com/office/powerpoint/2010/main" val="1794394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3"/>
          <p:cNvSpPr>
            <a:spLocks noGrp="1"/>
          </p:cNvSpPr>
          <p:nvPr>
            <p:ph type="dt" sz="half" idx="10"/>
          </p:nvPr>
        </p:nvSpPr>
        <p:spPr/>
        <p:txBody>
          <a:bodyPr/>
          <a:lstStyle>
            <a:lvl1pPr>
              <a:defRPr/>
            </a:lvl1pPr>
          </a:lstStyle>
          <a:p>
            <a:pPr>
              <a:defRPr/>
            </a:pPr>
            <a:fld id="{0414CD98-FF6D-443D-B598-9BCCA6313983}" type="datetimeFigureOut">
              <a:rPr lang="en-US"/>
              <a:pPr>
                <a:defRPr/>
              </a:pPr>
              <a:t>4/27/2015</a:t>
            </a:fld>
            <a:endParaRPr lang="en-US" dirty="0"/>
          </a:p>
        </p:txBody>
      </p:sp>
      <p:sp>
        <p:nvSpPr>
          <p:cNvPr id="4" name="Slide Number Placeholder 5"/>
          <p:cNvSpPr>
            <a:spLocks noGrp="1"/>
          </p:cNvSpPr>
          <p:nvPr>
            <p:ph type="sldNum" sz="quarter" idx="11"/>
          </p:nvPr>
        </p:nvSpPr>
        <p:spPr/>
        <p:txBody>
          <a:bodyPr/>
          <a:lstStyle>
            <a:lvl1pPr>
              <a:defRPr/>
            </a:lvl1pPr>
          </a:lstStyle>
          <a:p>
            <a:pPr>
              <a:defRPr/>
            </a:pPr>
            <a:fld id="{BC4453FB-BF5B-4652-9F48-A8B50A6AA2FE}" type="slidenum">
              <a:rPr lang="en-US"/>
              <a:pPr>
                <a:defRPr/>
              </a:pPr>
              <a:t>‹Nº›</a:t>
            </a:fld>
            <a:endParaRPr lang="en-US" dirty="0"/>
          </a:p>
        </p:txBody>
      </p:sp>
      <p:sp>
        <p:nvSpPr>
          <p:cNvPr id="5"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439706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E2D9FEC-CEC5-4AEE-A7A8-BE2DD3028868}" type="datetimeFigureOut">
              <a:rPr lang="en-US"/>
              <a:pPr>
                <a:defRPr/>
              </a:pPr>
              <a:t>4/27/2015</a:t>
            </a:fld>
            <a:endParaRPr lang="en-US" dirty="0"/>
          </a:p>
        </p:txBody>
      </p:sp>
      <p:sp>
        <p:nvSpPr>
          <p:cNvPr id="3" name="Slide Number Placeholder 5"/>
          <p:cNvSpPr>
            <a:spLocks noGrp="1"/>
          </p:cNvSpPr>
          <p:nvPr>
            <p:ph type="sldNum" sz="quarter" idx="11"/>
          </p:nvPr>
        </p:nvSpPr>
        <p:spPr/>
        <p:txBody>
          <a:bodyPr/>
          <a:lstStyle>
            <a:lvl1pPr>
              <a:defRPr/>
            </a:lvl1pPr>
          </a:lstStyle>
          <a:p>
            <a:pPr>
              <a:defRPr/>
            </a:pPr>
            <a:fld id="{BF133471-DF51-40B6-BD33-FC6C91BB379B}" type="slidenum">
              <a:rPr lang="en-US"/>
              <a:pPr>
                <a:defRPr/>
              </a:pPr>
              <a:t>‹Nº›</a:t>
            </a:fld>
            <a:endParaRPr lang="en-US" dirty="0"/>
          </a:p>
        </p:txBody>
      </p:sp>
      <p:sp>
        <p:nvSpPr>
          <p:cNvPr id="4"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800607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ormAutofit/>
          </a:bodyPr>
          <a:lstStyle>
            <a:lvl1pPr algn="l">
              <a:defRPr sz="28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F69BEE4F-55F0-4461-A1AD-03C54F61A23D}" type="datetimeFigureOut">
              <a:rPr lang="en-US"/>
              <a:pPr>
                <a:defRPr/>
              </a:pPr>
              <a:t>4/27/2015</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0C113254-D93E-42B1-BFEF-8B5826C2547E}" type="slidenum">
              <a:rPr lang="en-US"/>
              <a:pPr>
                <a:defRPr/>
              </a:pPr>
              <a:t>‹Nº›</a:t>
            </a:fld>
            <a:endParaRPr lang="en-US" dirty="0"/>
          </a:p>
        </p:txBody>
      </p:sp>
      <p:sp>
        <p:nvSpPr>
          <p:cNvPr id="7"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733619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ormAutofit/>
          </a:bodyPr>
          <a:lstStyle>
            <a:lvl1pPr algn="l">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7151269C-2794-475D-8722-4B853EC2A02C}" type="datetimeFigureOut">
              <a:rPr lang="en-US"/>
              <a:pPr>
                <a:defRPr/>
              </a:pPr>
              <a:t>4/27/2015</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DFAA9668-6500-41EF-93B9-9794FEAD9197}" type="slidenum">
              <a:rPr lang="en-US"/>
              <a:pPr>
                <a:defRPr/>
              </a:pPr>
              <a:t>‹Nº›</a:t>
            </a:fld>
            <a:endParaRPr lang="en-US" dirty="0"/>
          </a:p>
        </p:txBody>
      </p:sp>
      <p:sp>
        <p:nvSpPr>
          <p:cNvPr id="7"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4191875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232B32"/>
            </a:gs>
            <a:gs pos="64999">
              <a:srgbClr val="273037"/>
            </a:gs>
            <a:gs pos="100000">
              <a:srgbClr val="606B76"/>
            </a:gs>
          </a:gsLst>
          <a:lin ang="5400000"/>
        </a:gradFill>
        <a:effectLst/>
      </p:bgPr>
    </p:bg>
    <p:spTree>
      <p:nvGrpSpPr>
        <p:cNvPr id="1" name=""/>
        <p:cNvGrpSpPr/>
        <p:nvPr/>
      </p:nvGrpSpPr>
      <p:grpSpPr>
        <a:xfrm>
          <a:off x="0" y="0"/>
          <a:ext cx="0" cy="0"/>
          <a:chOff x="0" y="0"/>
          <a:chExt cx="0" cy="0"/>
        </a:xfrm>
      </p:grpSpPr>
      <p:sp>
        <p:nvSpPr>
          <p:cNvPr id="10" name="Rectangle 9"/>
          <p:cNvSpPr/>
          <p:nvPr/>
        </p:nvSpPr>
        <p:spPr>
          <a:xfrm>
            <a:off x="8435975" y="573088"/>
            <a:ext cx="85725" cy="5730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8569325" y="573088"/>
            <a:ext cx="576263" cy="5730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8" name="Title Placeholder 1"/>
          <p:cNvSpPr>
            <a:spLocks noGrp="1"/>
          </p:cNvSpPr>
          <p:nvPr>
            <p:ph type="title"/>
          </p:nvPr>
        </p:nvSpPr>
        <p:spPr bwMode="auto">
          <a:xfrm>
            <a:off x="914400" y="1544638"/>
            <a:ext cx="7315200"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 altLang="es-CL" smtClean="0"/>
              <a:t>Haga clic para modificar el estilo de título del patrón</a:t>
            </a:r>
            <a:endParaRPr lang="en-US" altLang="es-CL" smtClean="0"/>
          </a:p>
        </p:txBody>
      </p:sp>
      <p:sp>
        <p:nvSpPr>
          <p:cNvPr id="1029" name="Text Placeholder 2"/>
          <p:cNvSpPr>
            <a:spLocks noGrp="1"/>
          </p:cNvSpPr>
          <p:nvPr>
            <p:ph type="body" idx="1"/>
          </p:nvPr>
        </p:nvSpPr>
        <p:spPr bwMode="auto">
          <a:xfrm>
            <a:off x="914400" y="2770188"/>
            <a:ext cx="7315200" cy="353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L" smtClean="0"/>
              <a:t>Haga clic para modificar el estilo de texto del patrón</a:t>
            </a:r>
          </a:p>
          <a:p>
            <a:pPr lvl="1"/>
            <a:r>
              <a:rPr lang="es-ES" altLang="es-CL" smtClean="0"/>
              <a:t>Segundo nivel</a:t>
            </a:r>
          </a:p>
          <a:p>
            <a:pPr lvl="2"/>
            <a:r>
              <a:rPr lang="es-ES" altLang="es-CL" smtClean="0"/>
              <a:t>Tercer nivel</a:t>
            </a:r>
          </a:p>
          <a:p>
            <a:pPr lvl="3"/>
            <a:r>
              <a:rPr lang="es-ES" altLang="es-CL" smtClean="0"/>
              <a:t>Cuarto nivel</a:t>
            </a:r>
          </a:p>
          <a:p>
            <a:pPr lvl="4"/>
            <a:r>
              <a:rPr lang="es-ES" altLang="es-CL" smtClean="0"/>
              <a:t>Quinto nivel</a:t>
            </a:r>
            <a:endParaRPr lang="en-US" altLang="es-CL" smtClean="0"/>
          </a:p>
        </p:txBody>
      </p:sp>
      <p:sp>
        <p:nvSpPr>
          <p:cNvPr id="4" name="Date Placeholder 3"/>
          <p:cNvSpPr>
            <a:spLocks noGrp="1"/>
          </p:cNvSpPr>
          <p:nvPr>
            <p:ph type="dt" sz="half" idx="2"/>
          </p:nvPr>
        </p:nvSpPr>
        <p:spPr>
          <a:xfrm>
            <a:off x="6007100" y="549275"/>
            <a:ext cx="1189038" cy="296863"/>
          </a:xfrm>
          <a:prstGeom prst="rect">
            <a:avLst/>
          </a:prstGeom>
        </p:spPr>
        <p:txBody>
          <a:bodyPr vert="horz" lIns="91440" tIns="45720" rIns="91440" bIns="45720" rtlCol="0" anchor="ctr"/>
          <a:lstStyle>
            <a:lvl1pPr algn="l">
              <a:defRPr sz="1200">
                <a:solidFill>
                  <a:schemeClr val="tx1">
                    <a:alpha val="50000"/>
                  </a:schemeClr>
                </a:solidFill>
              </a:defRPr>
            </a:lvl1pPr>
          </a:lstStyle>
          <a:p>
            <a:pPr>
              <a:defRPr/>
            </a:pPr>
            <a:fld id="{B40FD217-B944-4631-A5A4-778E3E717EF8}" type="datetimeFigureOut">
              <a:rPr lang="en-US"/>
              <a:pPr>
                <a:defRPr/>
              </a:pPr>
              <a:t>4/27/2015</a:t>
            </a:fld>
            <a:endParaRPr lang="en-US" dirty="0"/>
          </a:p>
        </p:txBody>
      </p:sp>
      <p:sp>
        <p:nvSpPr>
          <p:cNvPr id="6" name="Slide Number Placeholder 5"/>
          <p:cNvSpPr>
            <a:spLocks noGrp="1"/>
          </p:cNvSpPr>
          <p:nvPr>
            <p:ph type="sldNum" sz="quarter" idx="4"/>
          </p:nvPr>
        </p:nvSpPr>
        <p:spPr>
          <a:xfrm>
            <a:off x="7315200" y="549275"/>
            <a:ext cx="939800" cy="301625"/>
          </a:xfrm>
          <a:prstGeom prst="rect">
            <a:avLst/>
          </a:prstGeom>
        </p:spPr>
        <p:txBody>
          <a:bodyPr vert="horz" lIns="91440" tIns="45720" rIns="91440" bIns="45720" rtlCol="0" anchor="ctr"/>
          <a:lstStyle>
            <a:lvl1pPr algn="r">
              <a:defRPr sz="1200">
                <a:solidFill>
                  <a:schemeClr val="tx1"/>
                </a:solidFill>
              </a:defRPr>
            </a:lvl1pPr>
          </a:lstStyle>
          <a:p>
            <a:pPr>
              <a:defRPr/>
            </a:pPr>
            <a:fld id="{3635C77B-DDE6-4ED2-A888-3C7D84406D1C}" type="slidenum">
              <a:rPr lang="en-US"/>
              <a:pPr>
                <a:defRPr/>
              </a:pPr>
              <a:t>‹Nº›</a:t>
            </a:fld>
            <a:endParaRPr lang="en-US" dirty="0"/>
          </a:p>
        </p:txBody>
      </p:sp>
      <p:sp>
        <p:nvSpPr>
          <p:cNvPr id="5" name="Footer Placeholder 4"/>
          <p:cNvSpPr>
            <a:spLocks noGrp="1"/>
          </p:cNvSpPr>
          <p:nvPr>
            <p:ph type="ftr" sz="quarter" idx="3"/>
          </p:nvPr>
        </p:nvSpPr>
        <p:spPr>
          <a:xfrm>
            <a:off x="6008688" y="855663"/>
            <a:ext cx="2246312" cy="301625"/>
          </a:xfrm>
          <a:prstGeom prst="rect">
            <a:avLst/>
          </a:prstGeom>
        </p:spPr>
        <p:txBody>
          <a:bodyPr vert="horz" lIns="91440" tIns="0" rIns="91440" bIns="45720" rtlCol="0" anchor="t"/>
          <a:lstStyle>
            <a:lvl1pPr algn="l">
              <a:defRPr sz="1000">
                <a:solidFill>
                  <a:schemeClr val="tx1"/>
                </a:solidFill>
              </a:defRPr>
            </a:lvl1pPr>
          </a:lstStyle>
          <a:p>
            <a:pPr>
              <a:defRPr/>
            </a:pPr>
            <a:endParaRPr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0" fontAlgn="base" hangingPunct="0">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0" fontAlgn="base" hangingPunct="0">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0" fontAlgn="base" hangingPunct="0">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0" fontAlgn="base" hangingPunct="0">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4.wmf"/><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p:cNvSpPr>
            <a:spLocks noGrp="1"/>
          </p:cNvSpPr>
          <p:nvPr>
            <p:ph type="title"/>
          </p:nvPr>
        </p:nvSpPr>
        <p:spPr>
          <a:xfrm>
            <a:off x="914400" y="1143000"/>
            <a:ext cx="7315200" cy="1154113"/>
          </a:xfrm>
        </p:spPr>
        <p:txBody>
          <a:bodyPr/>
          <a:lstStyle/>
          <a:p>
            <a:pPr eaLnBrk="1" hangingPunct="1"/>
            <a:r>
              <a:rPr lang="es-CL" altLang="es-CL" smtClean="0"/>
              <a:t>    Jesús Nuestro Refugio</a:t>
            </a:r>
          </a:p>
        </p:txBody>
      </p:sp>
      <p:sp>
        <p:nvSpPr>
          <p:cNvPr id="3" name="2 Marcador de contenido"/>
          <p:cNvSpPr>
            <a:spLocks noGrp="1"/>
          </p:cNvSpPr>
          <p:nvPr>
            <p:ph sz="quarter" idx="13"/>
          </p:nvPr>
        </p:nvSpPr>
        <p:spPr>
          <a:xfrm>
            <a:off x="914400" y="2743200"/>
            <a:ext cx="3565525" cy="3594100"/>
          </a:xfrm>
        </p:spPr>
        <p:txBody>
          <a:bodyPr rtlCol="0">
            <a:normAutofit/>
          </a:bodyPr>
          <a:lstStyle/>
          <a:p>
            <a:pPr indent="-182880" eaLnBrk="1" fontAlgn="auto" hangingPunct="1">
              <a:spcAft>
                <a:spcPts val="0"/>
              </a:spcAft>
              <a:buFont typeface="Wingdings" charset="2"/>
              <a:buChar char="§"/>
              <a:defRPr/>
            </a:pPr>
            <a:r>
              <a:rPr lang="es-CL" dirty="0" smtClean="0"/>
              <a:t>Rompiendo  Ataduras</a:t>
            </a:r>
          </a:p>
          <a:p>
            <a:pPr indent="-182880" eaLnBrk="1" fontAlgn="auto" hangingPunct="1">
              <a:spcAft>
                <a:spcPts val="0"/>
              </a:spcAft>
              <a:buFont typeface="Wingdings" charset="2"/>
              <a:buChar char="§"/>
              <a:defRPr/>
            </a:pPr>
            <a:r>
              <a:rPr lang="es-CL" dirty="0" smtClean="0"/>
              <a:t>Una Parte importante a saber.</a:t>
            </a:r>
          </a:p>
          <a:p>
            <a:pPr indent="-182880" eaLnBrk="1" fontAlgn="auto" hangingPunct="1">
              <a:spcAft>
                <a:spcPts val="0"/>
              </a:spcAft>
              <a:buFont typeface="Wingdings" charset="2"/>
              <a:buChar char="§"/>
              <a:defRPr/>
            </a:pPr>
            <a:endParaRPr lang="es-CL" dirty="0"/>
          </a:p>
          <a:p>
            <a:pPr indent="-182880" eaLnBrk="1" fontAlgn="auto" hangingPunct="1">
              <a:spcAft>
                <a:spcPts val="0"/>
              </a:spcAft>
              <a:buFont typeface="Wingdings" charset="2"/>
              <a:buChar char="§"/>
              <a:defRPr/>
            </a:pPr>
            <a:endParaRPr lang="es-CL" dirty="0" smtClean="0"/>
          </a:p>
          <a:p>
            <a:pPr marL="45720" indent="0" eaLnBrk="1" fontAlgn="auto" hangingPunct="1">
              <a:spcAft>
                <a:spcPts val="0"/>
              </a:spcAft>
              <a:buFont typeface="Wingdings" charset="2"/>
              <a:buNone/>
              <a:defRPr/>
            </a:pPr>
            <a:endParaRPr lang="es-CL" dirty="0"/>
          </a:p>
          <a:p>
            <a:pPr indent="-182880" eaLnBrk="1" fontAlgn="auto" hangingPunct="1">
              <a:spcAft>
                <a:spcPts val="0"/>
              </a:spcAft>
              <a:buFont typeface="Wingdings" charset="2"/>
              <a:buChar char="§"/>
              <a:defRPr/>
            </a:pPr>
            <a:r>
              <a:rPr lang="es-CL" dirty="0" smtClean="0"/>
              <a:t>Ministerio de Restauración</a:t>
            </a:r>
            <a:endParaRPr lang="es-CL" dirty="0"/>
          </a:p>
        </p:txBody>
      </p:sp>
      <p:pic>
        <p:nvPicPr>
          <p:cNvPr id="2052" name="4 Marcador de contenido"/>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a:xfrm>
            <a:off x="5257800" y="2514600"/>
            <a:ext cx="2819400" cy="2133600"/>
          </a:xfr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258763"/>
          </a:xfrm>
        </p:spPr>
        <p:txBody>
          <a:bodyPr rtlCol="0">
            <a:normAutofit fontScale="90000"/>
          </a:bodyPr>
          <a:lstStyle/>
          <a:p>
            <a:pPr eaLnBrk="1" fontAlgn="auto" hangingPunct="1">
              <a:spcAft>
                <a:spcPts val="0"/>
              </a:spcAft>
              <a:defRPr/>
            </a:pPr>
            <a:r>
              <a:rPr lang="es-ES" sz="2200" dirty="0" smtClean="0"/>
              <a:t/>
            </a:r>
            <a:br>
              <a:rPr lang="es-ES" sz="2200" dirty="0" smtClean="0"/>
            </a:br>
            <a:r>
              <a:rPr lang="es-ES" sz="2200" dirty="0" smtClean="0"/>
              <a:t/>
            </a:r>
            <a:br>
              <a:rPr lang="es-ES" sz="2200" dirty="0" smtClean="0"/>
            </a:br>
            <a:r>
              <a:rPr lang="es-ES" sz="2200" dirty="0" smtClean="0"/>
              <a:t>¿</a:t>
            </a:r>
            <a:r>
              <a:rPr lang="es-ES" sz="2200" dirty="0"/>
              <a:t>Cómo se repite el pecado de una generación a otra?</a:t>
            </a:r>
            <a:r>
              <a:rPr lang="en-US" dirty="0"/>
              <a:t/>
            </a:r>
            <a:br>
              <a:rPr lang="en-US" dirty="0"/>
            </a:br>
            <a:endParaRPr lang="en-US" dirty="0"/>
          </a:p>
        </p:txBody>
      </p:sp>
      <p:sp>
        <p:nvSpPr>
          <p:cNvPr id="3" name="Content Placeholder 2"/>
          <p:cNvSpPr>
            <a:spLocks noGrp="1"/>
          </p:cNvSpPr>
          <p:nvPr>
            <p:ph sz="quarter" idx="13"/>
          </p:nvPr>
        </p:nvSpPr>
        <p:spPr>
          <a:xfrm>
            <a:off x="457200" y="1066800"/>
            <a:ext cx="4038600" cy="5562600"/>
          </a:xfrm>
        </p:spPr>
        <p:txBody>
          <a:bodyPr rtlCol="0">
            <a:normAutofit fontScale="85000" lnSpcReduction="20000"/>
          </a:bodyPr>
          <a:lstStyle/>
          <a:p>
            <a:pPr marL="548640" indent="-411480" eaLnBrk="1" fontAlgn="auto" hangingPunct="1">
              <a:spcAft>
                <a:spcPts val="0"/>
              </a:spcAft>
              <a:buClr>
                <a:schemeClr val="tx1">
                  <a:shade val="95000"/>
                </a:schemeClr>
              </a:buClr>
              <a:buFont typeface="Wingdings 2"/>
              <a:buChar char=""/>
              <a:defRPr/>
            </a:pPr>
            <a:r>
              <a:rPr lang="es-ES" sz="1800" b="1" i="1" dirty="0"/>
              <a:t>Abraham </a:t>
            </a:r>
            <a:r>
              <a:rPr lang="es-ES" sz="1800" dirty="0" smtClean="0"/>
              <a:t>  </a:t>
            </a:r>
            <a:r>
              <a:rPr lang="es-ES" sz="1800" dirty="0"/>
              <a:t>- </a:t>
            </a:r>
            <a:r>
              <a:rPr lang="es-ES" sz="1800" b="1" i="1" dirty="0"/>
              <a:t>Lee Génesis 20:1-7 </a:t>
            </a:r>
            <a:endParaRPr lang="en-US" sz="1800" dirty="0" smtClean="0"/>
          </a:p>
          <a:p>
            <a:pPr marL="548640" indent="-411480" eaLnBrk="1" fontAlgn="auto" hangingPunct="1">
              <a:spcAft>
                <a:spcPts val="0"/>
              </a:spcAft>
              <a:buClr>
                <a:schemeClr val="tx1">
                  <a:shade val="95000"/>
                </a:schemeClr>
              </a:buClr>
              <a:buFont typeface="Wingdings 2"/>
              <a:buNone/>
              <a:defRPr/>
            </a:pPr>
            <a:r>
              <a:rPr lang="es-ES" sz="1800" dirty="0"/>
              <a:t>1 De allí partió Abraham a la tierra del Neguev, y acampó entre Cades y Shur, y habitó como forastero en Gerar. </a:t>
            </a:r>
          </a:p>
          <a:p>
            <a:pPr marL="548640" indent="-411480" eaLnBrk="1" fontAlgn="auto" hangingPunct="1">
              <a:spcAft>
                <a:spcPts val="0"/>
              </a:spcAft>
              <a:buClr>
                <a:schemeClr val="tx1">
                  <a:shade val="95000"/>
                </a:schemeClr>
              </a:buClr>
              <a:buFont typeface="Wingdings 2"/>
              <a:buNone/>
              <a:defRPr/>
            </a:pPr>
            <a:r>
              <a:rPr lang="es-ES" sz="1800" dirty="0"/>
              <a:t>2 Y dijo Abraham de Sara su mujer: Es mi hermana. Y Abimelec rey de Gerar envió y tomó a Sara. </a:t>
            </a:r>
          </a:p>
          <a:p>
            <a:pPr marL="548640" indent="-411480" eaLnBrk="1" fontAlgn="auto" hangingPunct="1">
              <a:spcAft>
                <a:spcPts val="0"/>
              </a:spcAft>
              <a:buClr>
                <a:schemeClr val="tx1">
                  <a:shade val="95000"/>
                </a:schemeClr>
              </a:buClr>
              <a:buFont typeface="Wingdings 2"/>
              <a:buNone/>
              <a:defRPr/>
            </a:pPr>
            <a:r>
              <a:rPr lang="es-ES" sz="1800" dirty="0"/>
              <a:t>3 Pero Dios vino a Abimelec en sueños de noche, y le dijo: He aquí, muerto eres, a causa de la mujer que has tomado, la cual es casada con marido. </a:t>
            </a:r>
          </a:p>
          <a:p>
            <a:pPr marL="548640" indent="-411480" eaLnBrk="1" fontAlgn="auto" hangingPunct="1">
              <a:spcAft>
                <a:spcPts val="0"/>
              </a:spcAft>
              <a:buClr>
                <a:schemeClr val="tx1">
                  <a:shade val="95000"/>
                </a:schemeClr>
              </a:buClr>
              <a:buFont typeface="Wingdings 2"/>
              <a:buNone/>
              <a:defRPr/>
            </a:pPr>
            <a:r>
              <a:rPr lang="es-ES" sz="1800" dirty="0"/>
              <a:t>4 Mas Abimelec no se había llegado a ella, y dijo: Señor, ¿matarás también al inocente? </a:t>
            </a:r>
          </a:p>
          <a:p>
            <a:pPr marL="548640" indent="-411480" eaLnBrk="1" fontAlgn="auto" hangingPunct="1">
              <a:spcAft>
                <a:spcPts val="0"/>
              </a:spcAft>
              <a:buClr>
                <a:schemeClr val="tx1">
                  <a:shade val="95000"/>
                </a:schemeClr>
              </a:buClr>
              <a:buFont typeface="Wingdings 2"/>
              <a:buNone/>
              <a:defRPr/>
            </a:pPr>
            <a:r>
              <a:rPr lang="es-ES" sz="1800" dirty="0"/>
              <a:t>5 No me dijo él: Mi hermana es; y ella también dijo: Es mi hermano? Con sencillez de mi corazón y con limpieza de mis manos he hecho esto. </a:t>
            </a:r>
          </a:p>
          <a:p>
            <a:pPr marL="548640" indent="-411480" eaLnBrk="1" fontAlgn="auto" hangingPunct="1">
              <a:spcAft>
                <a:spcPts val="0"/>
              </a:spcAft>
              <a:buClr>
                <a:schemeClr val="tx1">
                  <a:shade val="95000"/>
                </a:schemeClr>
              </a:buClr>
              <a:buFont typeface="Wingdings 2"/>
              <a:buNone/>
              <a:defRPr/>
            </a:pPr>
            <a:r>
              <a:rPr lang="es-ES" sz="1800" dirty="0"/>
              <a:t>6 Y le dijo Dios en sueños: Yo también sé que con integridad de tu corazón has hecho esto; y yo también te detuve de pecar contra mí, y así no te permití que la tocases</a:t>
            </a:r>
            <a:r>
              <a:rPr lang="es-ES" sz="1800" dirty="0" smtClean="0"/>
              <a:t>.</a:t>
            </a:r>
            <a:endParaRPr lang="en-US" sz="1600" dirty="0" smtClean="0"/>
          </a:p>
          <a:p>
            <a:pPr marL="548640" indent="-411480" eaLnBrk="1" fontAlgn="auto" hangingPunct="1">
              <a:spcAft>
                <a:spcPts val="0"/>
              </a:spcAft>
              <a:buClr>
                <a:schemeClr val="tx1">
                  <a:shade val="95000"/>
                </a:schemeClr>
              </a:buClr>
              <a:buFont typeface="Wingdings 2"/>
              <a:buNone/>
              <a:defRPr/>
            </a:pPr>
            <a:r>
              <a:rPr lang="es-ES" sz="1600" dirty="0"/>
              <a:t>7 Ahora, pues, devuelve la mujer a su marido; porque es profeta, y orará por ti, y vivirás. Y si no la devolvieres, sabe que de cierto morirás tú, y todos los tuyos.</a:t>
            </a:r>
            <a:endParaRPr lang="en-US" sz="1800" dirty="0"/>
          </a:p>
          <a:p>
            <a:pPr marL="548640" indent="-411480" eaLnBrk="1" fontAlgn="auto" hangingPunct="1">
              <a:spcAft>
                <a:spcPts val="0"/>
              </a:spcAft>
              <a:buClr>
                <a:schemeClr val="tx1">
                  <a:shade val="95000"/>
                </a:schemeClr>
              </a:buClr>
              <a:buFont typeface="Wingdings 2"/>
              <a:buChar char=""/>
              <a:defRPr/>
            </a:pPr>
            <a:endParaRPr lang="en-US" dirty="0"/>
          </a:p>
        </p:txBody>
      </p:sp>
      <p:sp>
        <p:nvSpPr>
          <p:cNvPr id="11268" name="Content Placeholder 6"/>
          <p:cNvSpPr>
            <a:spLocks noGrp="1"/>
          </p:cNvSpPr>
          <p:nvPr>
            <p:ph sz="quarter" idx="14"/>
          </p:nvPr>
        </p:nvSpPr>
        <p:spPr>
          <a:xfrm>
            <a:off x="4648200" y="990600"/>
            <a:ext cx="4038600" cy="5638800"/>
          </a:xfrm>
        </p:spPr>
        <p:txBody>
          <a:bodyPr/>
          <a:lstStyle/>
          <a:p>
            <a:pPr eaLnBrk="1" hangingPunct="1"/>
            <a:r>
              <a:rPr lang="es-ES" altLang="es-CL" sz="1400" b="1" i="1" smtClean="0"/>
              <a:t>Génesis 26:1-11 Isaac</a:t>
            </a:r>
            <a:endParaRPr lang="en-US" altLang="es-CL" sz="1400" smtClean="0"/>
          </a:p>
          <a:p>
            <a:pPr eaLnBrk="1" hangingPunct="1">
              <a:buFont typeface="Wingdings 2" pitchFamily="18" charset="2"/>
              <a:buNone/>
            </a:pPr>
            <a:r>
              <a:rPr lang="es-ES" altLang="es-CL" sz="1400" smtClean="0"/>
              <a:t>6 Habitó, pues, Isaac en Gerar. </a:t>
            </a:r>
          </a:p>
          <a:p>
            <a:pPr eaLnBrk="1" hangingPunct="1">
              <a:buFont typeface="Wingdings 2" pitchFamily="18" charset="2"/>
              <a:buNone/>
            </a:pPr>
            <a:r>
              <a:rPr lang="es-ES" altLang="es-CL" sz="1400" smtClean="0"/>
              <a:t>7 Y los hombres de aquel lugar le preguntaron acerca de su mujer; y él respondió: Es mi hermana; porque tuvo miedo de decir: Es mi mujer; pensando que tal vez los hombres del lugar lo matarían por causa de Rebeca, pues ella era de hermoso aspecto. </a:t>
            </a:r>
          </a:p>
          <a:p>
            <a:pPr eaLnBrk="1" hangingPunct="1">
              <a:buFont typeface="Wingdings 2" pitchFamily="18" charset="2"/>
              <a:buNone/>
            </a:pPr>
            <a:r>
              <a:rPr lang="es-ES" altLang="es-CL" sz="1400" smtClean="0"/>
              <a:t>8 Sucedió que después que él estuvo allí muchos días, Abimelec, rey de los filisteos, mirando por una ventana, vio a Isaac que acariciaba a Rebeca su mujer. </a:t>
            </a:r>
          </a:p>
          <a:p>
            <a:pPr eaLnBrk="1" hangingPunct="1">
              <a:buFont typeface="Wingdings 2" pitchFamily="18" charset="2"/>
              <a:buNone/>
            </a:pPr>
            <a:r>
              <a:rPr lang="es-ES" altLang="es-CL" sz="1400" smtClean="0"/>
              <a:t>9 Y llamó Abimelec a Isaac, y dijo: He aquí ella es de cierto tu mujer. ¿Cómo, pues, dijiste: Es mi hermana? E Isaac le respondió: Porque dije: Quizá moriré por causa de ella. </a:t>
            </a:r>
          </a:p>
          <a:p>
            <a:pPr eaLnBrk="1" hangingPunct="1">
              <a:buFont typeface="Wingdings 2" pitchFamily="18" charset="2"/>
              <a:buNone/>
            </a:pPr>
            <a:r>
              <a:rPr lang="es-ES" altLang="es-CL" sz="1400" smtClean="0"/>
              <a:t>10 Y Abimelec dijo: ¿Por qué nos has hecho esto? Por poco hubiera dormido alguno del pueblo con tu mujer, y hubieras traído sobre nosotros el pecado. </a:t>
            </a:r>
          </a:p>
          <a:p>
            <a:pPr eaLnBrk="1" hangingPunct="1">
              <a:buFont typeface="Wingdings 2" pitchFamily="18" charset="2"/>
              <a:buNone/>
            </a:pPr>
            <a:r>
              <a:rPr lang="es-ES" altLang="es-CL" sz="1400" smtClean="0"/>
              <a:t>11 Entonces Abimelec mandó a todo el pueblo, diciendo: El que tocare a este hombre o a su mujer, de cierto morirá.</a:t>
            </a:r>
            <a:endParaRPr lang="en-US" altLang="es-CL" sz="1400" smtClean="0"/>
          </a:p>
        </p:txBody>
      </p:sp>
    </p:spTree>
  </p:cSld>
  <p:clrMapOvr>
    <a:masterClrMapping/>
  </p:clrMapOvr>
  <p:transition>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334963"/>
          </a:xfrm>
        </p:spPr>
        <p:txBody>
          <a:bodyPr rtlCol="0">
            <a:normAutofit fontScale="90000"/>
          </a:bodyPr>
          <a:lstStyle/>
          <a:p>
            <a:pPr eaLnBrk="1" fontAlgn="auto" hangingPunct="1">
              <a:spcAft>
                <a:spcPts val="0"/>
              </a:spcAft>
              <a:defRPr/>
            </a:pPr>
            <a:r>
              <a:rPr lang="es-ES" i="1" dirty="0" smtClean="0"/>
              <a:t/>
            </a:r>
            <a:br>
              <a:rPr lang="es-ES" i="1" dirty="0" smtClean="0"/>
            </a:br>
            <a:r>
              <a:rPr lang="es-ES" sz="3100" i="1" dirty="0" smtClean="0"/>
              <a:t>¡</a:t>
            </a:r>
            <a:r>
              <a:rPr lang="es-ES" sz="3100" i="1" dirty="0"/>
              <a:t>El Señor nos advierte</a:t>
            </a:r>
            <a:r>
              <a:rPr lang="es-ES" sz="3100" i="1" dirty="0" smtClean="0"/>
              <a:t>! </a:t>
            </a:r>
            <a:r>
              <a:rPr lang="en-US" sz="3100" dirty="0"/>
              <a:t/>
            </a:r>
            <a:br>
              <a:rPr lang="en-US" sz="3100" dirty="0"/>
            </a:br>
            <a:endParaRPr lang="en-US" sz="3100" dirty="0"/>
          </a:p>
        </p:txBody>
      </p:sp>
      <p:sp>
        <p:nvSpPr>
          <p:cNvPr id="12291" name="Content Placeholder 5"/>
          <p:cNvSpPr>
            <a:spLocks noGrp="1"/>
          </p:cNvSpPr>
          <p:nvPr>
            <p:ph sz="quarter" idx="13"/>
          </p:nvPr>
        </p:nvSpPr>
        <p:spPr>
          <a:xfrm>
            <a:off x="457200" y="914400"/>
            <a:ext cx="4038600" cy="5715000"/>
          </a:xfrm>
        </p:spPr>
        <p:txBody>
          <a:bodyPr/>
          <a:lstStyle/>
          <a:p>
            <a:pPr eaLnBrk="1" hangingPunct="1"/>
            <a:r>
              <a:rPr lang="es-ES" altLang="es-CL" sz="1600" b="1" i="1" smtClean="0"/>
              <a:t>Éxodo 34:4-7</a:t>
            </a:r>
            <a:endParaRPr lang="en-US" altLang="es-CL" sz="1600" smtClean="0"/>
          </a:p>
          <a:p>
            <a:pPr eaLnBrk="1" hangingPunct="1">
              <a:buFont typeface="Wingdings 2" pitchFamily="18" charset="2"/>
              <a:buNone/>
            </a:pPr>
            <a:r>
              <a:rPr lang="es-ES" altLang="es-CL" sz="1600" smtClean="0"/>
              <a:t>4 Y Moisés alisó dos tablas de piedra como las primeras; y se levantó de mañana y subió al monte Sinaí, como le mandó Jehová, y llevó en su mano las dos tablas de piedra. </a:t>
            </a:r>
          </a:p>
          <a:p>
            <a:pPr eaLnBrk="1" hangingPunct="1">
              <a:buFont typeface="Wingdings 2" pitchFamily="18" charset="2"/>
              <a:buNone/>
            </a:pPr>
            <a:r>
              <a:rPr lang="es-ES" altLang="es-CL" sz="1600" smtClean="0"/>
              <a:t>5 Y Jehová descendió en la nube, y estuvo allí con él, proclamando el nombre de Jehová. </a:t>
            </a:r>
          </a:p>
          <a:p>
            <a:pPr eaLnBrk="1" hangingPunct="1">
              <a:buFont typeface="Wingdings 2" pitchFamily="18" charset="2"/>
              <a:buNone/>
            </a:pPr>
            <a:r>
              <a:rPr lang="es-ES" altLang="es-CL" sz="1600" smtClean="0"/>
              <a:t>6 Y pasando Jehová por delante de él, proclamó: ¡Jehová! ¡Jehová! fuerte, misericordioso y piadoso; tardo para la ira, y grande en misericordia y verdad; </a:t>
            </a:r>
          </a:p>
          <a:p>
            <a:pPr eaLnBrk="1" hangingPunct="1">
              <a:buFont typeface="Wingdings 2" pitchFamily="18" charset="2"/>
              <a:buNone/>
            </a:pPr>
            <a:r>
              <a:rPr lang="es-ES" altLang="es-CL" sz="1600" smtClean="0"/>
              <a:t>7 que guarda misericordia a millares, que perdona la iniquidad, la rebelión y el pecado, y que de ningún modo tendrá por inocente al malvado; que visita la iniquidad de los padres sobre los hijos y sobre los hijos de los hijos, hasta la tercera y cuarta generación.</a:t>
            </a:r>
            <a:endParaRPr lang="en-US" altLang="es-CL" sz="1600" smtClean="0"/>
          </a:p>
        </p:txBody>
      </p:sp>
      <p:sp>
        <p:nvSpPr>
          <p:cNvPr id="7" name="Content Placeholder 6"/>
          <p:cNvSpPr>
            <a:spLocks noGrp="1"/>
          </p:cNvSpPr>
          <p:nvPr>
            <p:ph sz="quarter" idx="14"/>
          </p:nvPr>
        </p:nvSpPr>
        <p:spPr>
          <a:xfrm>
            <a:off x="4648200" y="914400"/>
            <a:ext cx="4038600" cy="5562600"/>
          </a:xfrm>
        </p:spPr>
        <p:txBody>
          <a:bodyPr rtlCol="0">
            <a:normAutofit fontScale="47500" lnSpcReduction="20000"/>
          </a:bodyPr>
          <a:lstStyle/>
          <a:p>
            <a:pPr marL="548640" indent="-411480" eaLnBrk="1" fontAlgn="auto" hangingPunct="1">
              <a:spcAft>
                <a:spcPts val="0"/>
              </a:spcAft>
              <a:buClr>
                <a:schemeClr val="tx1">
                  <a:shade val="95000"/>
                </a:schemeClr>
              </a:buClr>
              <a:buFont typeface="Wingdings 2"/>
              <a:buChar char=""/>
              <a:defRPr/>
            </a:pPr>
            <a:r>
              <a:rPr lang="es-ES" sz="2900" b="1" i="1" dirty="0" smtClean="0"/>
              <a:t>Éxodo 20:4-6</a:t>
            </a:r>
            <a:endParaRPr lang="en-US" sz="2900" dirty="0" smtClean="0"/>
          </a:p>
          <a:p>
            <a:pPr marL="548640" indent="-411480" eaLnBrk="1" fontAlgn="auto" hangingPunct="1">
              <a:spcAft>
                <a:spcPts val="0"/>
              </a:spcAft>
              <a:buClr>
                <a:schemeClr val="tx1">
                  <a:shade val="95000"/>
                </a:schemeClr>
              </a:buClr>
              <a:buFont typeface="Wingdings 2"/>
              <a:buNone/>
              <a:defRPr/>
            </a:pPr>
            <a:r>
              <a:rPr lang="es-ES" sz="4200" dirty="0"/>
              <a:t>4 No te harás imagen, ni ninguna semejanza de lo que esté arriba en el cielo, ni abajo en la tierra, ni en las aguas debajo de la tierra. </a:t>
            </a:r>
          </a:p>
          <a:p>
            <a:pPr marL="548640" indent="-411480" eaLnBrk="1" fontAlgn="auto" hangingPunct="1">
              <a:spcAft>
                <a:spcPts val="0"/>
              </a:spcAft>
              <a:buClr>
                <a:schemeClr val="tx1">
                  <a:shade val="95000"/>
                </a:schemeClr>
              </a:buClr>
              <a:buFont typeface="Wingdings 2"/>
              <a:buNone/>
              <a:defRPr/>
            </a:pPr>
            <a:r>
              <a:rPr lang="es-ES" sz="4200" dirty="0"/>
              <a:t>5 No te inclinarás a ellas, ni las honrarás; porque yo soy Jehová tu Dios, fuerte, celoso, que visito la maldad de los padres sobre los hijos hasta la tercera y cuarta generación de los que me aborrecen, </a:t>
            </a:r>
          </a:p>
          <a:p>
            <a:pPr marL="548640" indent="-411480" eaLnBrk="1" fontAlgn="auto" hangingPunct="1">
              <a:spcAft>
                <a:spcPts val="0"/>
              </a:spcAft>
              <a:buClr>
                <a:schemeClr val="tx1">
                  <a:shade val="95000"/>
                </a:schemeClr>
              </a:buClr>
              <a:buFont typeface="Wingdings 2"/>
              <a:buNone/>
              <a:defRPr/>
            </a:pPr>
            <a:r>
              <a:rPr lang="es-ES" sz="4200" dirty="0"/>
              <a:t>6 y hago misericordia a millares, a los que me aman y guardan mis mandamientos</a:t>
            </a:r>
            <a:r>
              <a:rPr lang="es-ES" dirty="0"/>
              <a:t>.</a:t>
            </a:r>
            <a:endParaRPr lang="en-US" dirty="0"/>
          </a:p>
        </p:txBody>
      </p:sp>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title"/>
          </p:nvPr>
        </p:nvSpPr>
        <p:spPr>
          <a:xfrm>
            <a:off x="990600" y="838200"/>
            <a:ext cx="7315200" cy="1154113"/>
          </a:xfrm>
        </p:spPr>
        <p:txBody>
          <a:bodyPr/>
          <a:lstStyle/>
          <a:p>
            <a:pPr eaLnBrk="1" hangingPunct="1"/>
            <a:r>
              <a:rPr lang="es-ES" altLang="es-CL" sz="2800" i="1" smtClean="0"/>
              <a:t>¿Es justo que seamos castigados por los pecados de nuestros antepasados?</a:t>
            </a:r>
            <a:endParaRPr lang="en-US" altLang="es-CL" sz="2800" smtClean="0"/>
          </a:p>
        </p:txBody>
      </p:sp>
      <p:sp>
        <p:nvSpPr>
          <p:cNvPr id="7" name="Content Placeholder 6"/>
          <p:cNvSpPr>
            <a:spLocks noGrp="1"/>
          </p:cNvSpPr>
          <p:nvPr>
            <p:ph idx="1"/>
          </p:nvPr>
        </p:nvSpPr>
        <p:spPr/>
        <p:txBody>
          <a:bodyPr rtlCol="0">
            <a:normAutofit/>
          </a:bodyPr>
          <a:lstStyle/>
          <a:p>
            <a:pPr marL="548640" indent="-411480" eaLnBrk="1" fontAlgn="auto" hangingPunct="1">
              <a:spcAft>
                <a:spcPts val="0"/>
              </a:spcAft>
              <a:buClr>
                <a:schemeClr val="tx1">
                  <a:shade val="95000"/>
                </a:schemeClr>
              </a:buClr>
              <a:buFont typeface="Wingdings 2"/>
              <a:buChar char=""/>
              <a:defRPr/>
            </a:pPr>
            <a:r>
              <a:rPr lang="es-ES" dirty="0"/>
              <a:t>¡Dios no nos castiga por los pecados de otros!  Somos castigados porque </a:t>
            </a:r>
            <a:r>
              <a:rPr lang="es-ES" i="1" dirty="0"/>
              <a:t>repetimos los mismos pecados de nuestros padres.</a:t>
            </a:r>
            <a:r>
              <a:rPr lang="es-ES" dirty="0"/>
              <a:t>  La palabra aclara que hay </a:t>
            </a:r>
            <a:r>
              <a:rPr lang="es-ES" i="1" dirty="0"/>
              <a:t>castigo</a:t>
            </a:r>
            <a:r>
              <a:rPr lang="es-ES" dirty="0"/>
              <a:t> generacional solamente por causa del </a:t>
            </a:r>
            <a:r>
              <a:rPr lang="es-ES" i="1" dirty="0"/>
              <a:t>pecado</a:t>
            </a:r>
            <a:r>
              <a:rPr lang="es-ES" dirty="0"/>
              <a:t> generacional.  Los hijos y nietos siguen el ejemplo de sus padres y cometen los mismos pecados. De esta manera, sufren las mismas consecuencias malas.  El Señor declara que una persona de ninguna manera es </a:t>
            </a:r>
            <a:r>
              <a:rPr lang="es-ES" i="1" dirty="0"/>
              <a:t>culpable </a:t>
            </a:r>
            <a:r>
              <a:rPr lang="es-ES" dirty="0"/>
              <a:t>por los pecados de sus padres a menos que los </a:t>
            </a:r>
            <a:r>
              <a:rPr lang="es-ES" i="1" dirty="0"/>
              <a:t>practica </a:t>
            </a:r>
            <a:r>
              <a:rPr lang="es-ES" dirty="0"/>
              <a:t>también.</a:t>
            </a:r>
            <a:endParaRPr lang="en-US" dirty="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457200"/>
            <a:ext cx="8229600" cy="685800"/>
          </a:xfrm>
        </p:spPr>
        <p:txBody>
          <a:bodyPr/>
          <a:lstStyle/>
          <a:p>
            <a:pPr eaLnBrk="1" hangingPunct="1"/>
            <a:r>
              <a:rPr lang="es-PR" altLang="es-CL" sz="3200" smtClean="0"/>
              <a:t>Ezequeil</a:t>
            </a:r>
            <a:r>
              <a:rPr lang="en-US" altLang="es-CL" sz="3200" smtClean="0"/>
              <a:t> 18:1-20</a:t>
            </a:r>
          </a:p>
        </p:txBody>
      </p:sp>
      <p:sp>
        <p:nvSpPr>
          <p:cNvPr id="3" name="Content Placeholder 2"/>
          <p:cNvSpPr>
            <a:spLocks noGrp="1"/>
          </p:cNvSpPr>
          <p:nvPr>
            <p:ph idx="1"/>
          </p:nvPr>
        </p:nvSpPr>
        <p:spPr>
          <a:xfrm>
            <a:off x="457200" y="1143000"/>
            <a:ext cx="8229600" cy="5486400"/>
          </a:xfrm>
        </p:spPr>
        <p:txBody>
          <a:bodyPr rtlCol="0">
            <a:normAutofit fontScale="55000" lnSpcReduction="20000"/>
          </a:bodyPr>
          <a:lstStyle/>
          <a:p>
            <a:pPr marL="548640" indent="-411480" eaLnBrk="1" fontAlgn="auto" hangingPunct="1">
              <a:spcAft>
                <a:spcPts val="0"/>
              </a:spcAft>
              <a:buClr>
                <a:schemeClr val="tx1">
                  <a:shade val="95000"/>
                </a:schemeClr>
              </a:buClr>
              <a:buFont typeface="Wingdings 2"/>
              <a:buChar char=""/>
              <a:defRPr/>
            </a:pPr>
            <a:endParaRPr lang="en-US" dirty="0" smtClean="0"/>
          </a:p>
          <a:p>
            <a:pPr marL="548640" indent="-411480" eaLnBrk="1" fontAlgn="auto" hangingPunct="1">
              <a:spcAft>
                <a:spcPts val="0"/>
              </a:spcAft>
              <a:buClr>
                <a:schemeClr val="tx1">
                  <a:shade val="95000"/>
                </a:schemeClr>
              </a:buClr>
              <a:buFont typeface="Wingdings 2"/>
              <a:buNone/>
              <a:defRPr/>
            </a:pPr>
            <a:r>
              <a:rPr lang="es-ES" sz="3300" dirty="0"/>
              <a:t>1 Vino a mí palabra de Jehová, diciendo: </a:t>
            </a:r>
          </a:p>
          <a:p>
            <a:pPr marL="548640" indent="-411480" eaLnBrk="1" fontAlgn="auto" hangingPunct="1">
              <a:spcAft>
                <a:spcPts val="0"/>
              </a:spcAft>
              <a:buClr>
                <a:schemeClr val="tx1">
                  <a:shade val="95000"/>
                </a:schemeClr>
              </a:buClr>
              <a:buFont typeface="Wingdings 2"/>
              <a:buNone/>
              <a:defRPr/>
            </a:pPr>
            <a:r>
              <a:rPr lang="es-ES" sz="3300" dirty="0"/>
              <a:t>2 Qué pensáis vosotros, los que usáis este refrán sobre la tierra de Israel, que dice: Los padres comieron las uvas agrias, y los dientes de los hijos tienen la dentera? </a:t>
            </a:r>
          </a:p>
          <a:p>
            <a:pPr marL="548640" indent="-411480" eaLnBrk="1" fontAlgn="auto" hangingPunct="1">
              <a:spcAft>
                <a:spcPts val="0"/>
              </a:spcAft>
              <a:buClr>
                <a:schemeClr val="tx1">
                  <a:shade val="95000"/>
                </a:schemeClr>
              </a:buClr>
              <a:buFont typeface="Wingdings 2"/>
              <a:buNone/>
              <a:defRPr/>
            </a:pPr>
            <a:r>
              <a:rPr lang="es-ES" sz="3300" dirty="0"/>
              <a:t>3 Vivo yo, dice Jehová el Señor, que nunca más tendréis por qué usar este refrán en Israel. </a:t>
            </a:r>
          </a:p>
          <a:p>
            <a:pPr marL="548640" indent="-411480" eaLnBrk="1" fontAlgn="auto" hangingPunct="1">
              <a:spcAft>
                <a:spcPts val="0"/>
              </a:spcAft>
              <a:buClr>
                <a:schemeClr val="tx1">
                  <a:shade val="95000"/>
                </a:schemeClr>
              </a:buClr>
              <a:buFont typeface="Wingdings 2"/>
              <a:buNone/>
              <a:defRPr/>
            </a:pPr>
            <a:r>
              <a:rPr lang="es-ES" sz="3300" dirty="0"/>
              <a:t>4 He aquí que todas las almas son mías; como el alma del padre, así el alma del hijo es mía; el alma que pecare, esa morirá. </a:t>
            </a:r>
          </a:p>
          <a:p>
            <a:pPr marL="548640" indent="-411480" eaLnBrk="1" fontAlgn="auto" hangingPunct="1">
              <a:spcAft>
                <a:spcPts val="0"/>
              </a:spcAft>
              <a:buClr>
                <a:schemeClr val="tx1">
                  <a:shade val="95000"/>
                </a:schemeClr>
              </a:buClr>
              <a:buFont typeface="Wingdings 2"/>
              <a:buNone/>
              <a:defRPr/>
            </a:pPr>
            <a:r>
              <a:rPr lang="es-ES" sz="3300" dirty="0"/>
              <a:t>5 Y el hombre que fuere justo, e hiciere según el derecho y la justicia; </a:t>
            </a:r>
          </a:p>
          <a:p>
            <a:pPr marL="548640" indent="-411480" eaLnBrk="1" fontAlgn="auto" hangingPunct="1">
              <a:spcAft>
                <a:spcPts val="0"/>
              </a:spcAft>
              <a:buClr>
                <a:schemeClr val="tx1">
                  <a:shade val="95000"/>
                </a:schemeClr>
              </a:buClr>
              <a:buFont typeface="Wingdings 2"/>
              <a:buNone/>
              <a:defRPr/>
            </a:pPr>
            <a:r>
              <a:rPr lang="es-ES" sz="3300" dirty="0"/>
              <a:t>6 que no comiere sobre los montes, ni alzare sus ojos a los ídolos de la casa de Israel, ni violare la mujer de su prójimo, ni se llegare a la mujer menstruosa, </a:t>
            </a:r>
          </a:p>
          <a:p>
            <a:pPr marL="548640" indent="-411480" eaLnBrk="1" fontAlgn="auto" hangingPunct="1">
              <a:spcAft>
                <a:spcPts val="0"/>
              </a:spcAft>
              <a:buClr>
                <a:schemeClr val="tx1">
                  <a:shade val="95000"/>
                </a:schemeClr>
              </a:buClr>
              <a:buFont typeface="Wingdings 2"/>
              <a:buNone/>
              <a:defRPr/>
            </a:pPr>
            <a:r>
              <a:rPr lang="es-ES" sz="3300" dirty="0"/>
              <a:t>7 ni oprimiere a ninguno; que al deudor devolviere su prenda, que no cometiere robo, y que diere de su pan al hambriento y cubriere al desnudo con vestido, </a:t>
            </a:r>
          </a:p>
          <a:p>
            <a:pPr marL="548640" indent="-411480" eaLnBrk="1" fontAlgn="auto" hangingPunct="1">
              <a:spcAft>
                <a:spcPts val="0"/>
              </a:spcAft>
              <a:buClr>
                <a:schemeClr val="tx1">
                  <a:shade val="95000"/>
                </a:schemeClr>
              </a:buClr>
              <a:buFont typeface="Wingdings 2"/>
              <a:buNone/>
              <a:defRPr/>
            </a:pPr>
            <a:r>
              <a:rPr lang="es-ES" sz="3300" dirty="0"/>
              <a:t>8 que no prestare a interés ni tomare usura; que de la maldad retrajere su mano, e hiciere juicio verdadero entre hombre y hombre, </a:t>
            </a:r>
          </a:p>
          <a:p>
            <a:pPr marL="548640" indent="-411480" eaLnBrk="1" fontAlgn="auto" hangingPunct="1">
              <a:spcAft>
                <a:spcPts val="0"/>
              </a:spcAft>
              <a:buClr>
                <a:schemeClr val="tx1">
                  <a:shade val="95000"/>
                </a:schemeClr>
              </a:buClr>
              <a:buFont typeface="Wingdings 2"/>
              <a:buNone/>
              <a:defRPr/>
            </a:pPr>
            <a:r>
              <a:rPr lang="es-ES" sz="3300" dirty="0"/>
              <a:t>9 en mis ordenanzas caminare, y guardare mis decretos para hacer rectamente, éste es justo; éste vivirá, dice Jehová el Señor. </a:t>
            </a:r>
          </a:p>
          <a:p>
            <a:pPr marL="548640" indent="-411480" eaLnBrk="1" fontAlgn="auto" hangingPunct="1">
              <a:spcAft>
                <a:spcPts val="0"/>
              </a:spcAft>
              <a:buClr>
                <a:schemeClr val="tx1">
                  <a:shade val="95000"/>
                </a:schemeClr>
              </a:buClr>
              <a:buFont typeface="Wingdings 2"/>
              <a:buNone/>
              <a:defRPr/>
            </a:pPr>
            <a:r>
              <a:rPr lang="es-ES" sz="3300" dirty="0"/>
              <a:t>10 Mas si engendrare hijo ladrón, derramador de sangre, o que haga alguna cosa de estas, </a:t>
            </a: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4294967295"/>
          </p:nvPr>
        </p:nvSpPr>
        <p:spPr>
          <a:xfrm>
            <a:off x="152400" y="457200"/>
            <a:ext cx="8839200" cy="6172200"/>
          </a:xfrm>
        </p:spPr>
        <p:txBody>
          <a:bodyPr/>
          <a:lstStyle/>
          <a:p>
            <a:pPr eaLnBrk="1" hangingPunct="1">
              <a:buFont typeface="Wingdings 2" pitchFamily="18" charset="2"/>
              <a:buNone/>
            </a:pPr>
            <a:r>
              <a:rPr lang="es-ES" altLang="es-CL" sz="1600" dirty="0" smtClean="0"/>
              <a:t>11 y que no haga las otras, sino que comiere sobre los montes, o violare la mujer de su prójimo, </a:t>
            </a:r>
          </a:p>
          <a:p>
            <a:pPr eaLnBrk="1" hangingPunct="1">
              <a:buFont typeface="Wingdings 2" pitchFamily="18" charset="2"/>
              <a:buNone/>
            </a:pPr>
            <a:r>
              <a:rPr lang="es-ES" altLang="es-CL" sz="1600" dirty="0" smtClean="0"/>
              <a:t>12 al pobre y menesteroso oprimiere, cometiere robos, no devolviere la prenda, o alzare sus ojos a los ídolos e hiciere abominación, </a:t>
            </a:r>
          </a:p>
          <a:p>
            <a:pPr eaLnBrk="1" hangingPunct="1">
              <a:buFont typeface="Wingdings 2" pitchFamily="18" charset="2"/>
              <a:buNone/>
            </a:pPr>
            <a:r>
              <a:rPr lang="es-ES" altLang="es-CL" sz="1600" dirty="0" smtClean="0"/>
              <a:t>13 prestare a interés y tomare usura; ¿vivirá éste? No vivirá. Todas estas abominaciones hizo; de cierto morirá, su sangre será sobre él. </a:t>
            </a:r>
          </a:p>
          <a:p>
            <a:pPr eaLnBrk="1" hangingPunct="1">
              <a:buFont typeface="Wingdings 2" pitchFamily="18" charset="2"/>
              <a:buNone/>
            </a:pPr>
            <a:r>
              <a:rPr lang="es-ES" altLang="es-CL" sz="1600" dirty="0" smtClean="0"/>
              <a:t>14 Pero si éste engendrare hijo, el cual viere todos los pecados que su padre hizo, y viéndolos no hiciere según ellos; </a:t>
            </a:r>
          </a:p>
          <a:p>
            <a:pPr eaLnBrk="1" hangingPunct="1">
              <a:buFont typeface="Wingdings 2" pitchFamily="18" charset="2"/>
              <a:buNone/>
            </a:pPr>
            <a:r>
              <a:rPr lang="es-ES" altLang="es-CL" sz="1600" dirty="0" smtClean="0"/>
              <a:t>15 no comiere sobre los montes, ni alzare sus ojos a los ídolos de la casa de Israel; la mujer de su prójimo no violare, </a:t>
            </a:r>
          </a:p>
          <a:p>
            <a:pPr eaLnBrk="1" hangingPunct="1">
              <a:buFont typeface="Wingdings 2" pitchFamily="18" charset="2"/>
              <a:buNone/>
            </a:pPr>
            <a:r>
              <a:rPr lang="es-ES" altLang="es-CL" sz="1600" dirty="0" smtClean="0"/>
              <a:t>16 ni oprimiere a nadie, la prenda no retuviere, ni cometiere robos; al hambriento diere de su pan, y cubriere con vestido al desnudo; </a:t>
            </a:r>
          </a:p>
          <a:p>
            <a:pPr eaLnBrk="1" hangingPunct="1">
              <a:buFont typeface="Wingdings 2" pitchFamily="18" charset="2"/>
              <a:buNone/>
            </a:pPr>
            <a:r>
              <a:rPr lang="es-ES" altLang="es-CL" sz="1600" dirty="0" smtClean="0"/>
              <a:t>17 apartare su mano del pobre, interés y usura no recibiere; guardare mis decretos y anduviere en mis ordenanzas; éste no morirá por la maldad de su padre; de cierto vivirá. </a:t>
            </a:r>
          </a:p>
          <a:p>
            <a:pPr eaLnBrk="1" hangingPunct="1">
              <a:buFont typeface="Wingdings 2" pitchFamily="18" charset="2"/>
              <a:buNone/>
            </a:pPr>
            <a:r>
              <a:rPr lang="es-ES" altLang="es-CL" sz="1600" dirty="0" smtClean="0"/>
              <a:t>18 Su padre, por cuanto hizo agravio, despojó violentamente al hermano, e hizo en medio de su pueblo lo que no es bueno, he aquí que él morirá por su maldad. </a:t>
            </a:r>
          </a:p>
          <a:p>
            <a:pPr eaLnBrk="1" hangingPunct="1">
              <a:buFont typeface="Wingdings 2" pitchFamily="18" charset="2"/>
              <a:buNone/>
            </a:pPr>
            <a:r>
              <a:rPr lang="es-ES" altLang="es-CL" sz="1600" dirty="0" smtClean="0"/>
              <a:t>19 Y si dijereis: ¿Por qué el hijo no llevará el pecado de su padre? Porque el hijo hizo según el derecho y la justicia, guardó todos mis estatutos y los cumplió, de cierto vivirá. </a:t>
            </a:r>
          </a:p>
          <a:p>
            <a:pPr eaLnBrk="1" hangingPunct="1">
              <a:buFont typeface="Wingdings 2" pitchFamily="18" charset="2"/>
              <a:buNone/>
            </a:pPr>
            <a:r>
              <a:rPr lang="es-ES" altLang="es-CL" sz="1600" dirty="0" smtClean="0"/>
              <a:t>20 El alma que pecare, esa morirá; el hijo no llevará el pecado del padre, ni el padre llevará el pecado del hijo; la justicia del justo será sobre él, y la impiedad del impío será sobre él. </a:t>
            </a:r>
          </a:p>
          <a:p>
            <a:pPr eaLnBrk="1" hangingPunct="1">
              <a:buFont typeface="Wingdings 2" pitchFamily="18" charset="2"/>
              <a:buNone/>
            </a:pPr>
            <a:r>
              <a:rPr lang="es-ES" altLang="es-CL" sz="1600" dirty="0" smtClean="0"/>
              <a:t>21 Mas el impío, si se apartare de todos sus pecados que hizo, y guardare todos mis estatutos e hiciere</a:t>
            </a:r>
            <a:endParaRPr lang="en-US" altLang="es-CL" sz="1600" dirty="0" smtClean="0"/>
          </a:p>
          <a:p>
            <a:pPr eaLnBrk="1" hangingPunct="1"/>
            <a:endParaRPr lang="en-US" altLang="es-CL" sz="1400" dirty="0" smtClean="0"/>
          </a:p>
        </p:txBody>
      </p:sp>
    </p:spTree>
  </p:cSld>
  <p:clrMapOvr>
    <a:masterClrMapping/>
  </p:clrMapOvr>
  <p:transition>
    <p:whee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s-ES" i="1" dirty="0" smtClean="0"/>
              <a:t/>
            </a:r>
            <a:br>
              <a:rPr lang="es-ES" i="1" dirty="0" smtClean="0"/>
            </a:br>
            <a:r>
              <a:rPr lang="es-ES" i="1" dirty="0"/>
              <a:t/>
            </a:r>
            <a:br>
              <a:rPr lang="es-ES" i="1" dirty="0"/>
            </a:br>
            <a:r>
              <a:rPr lang="es-ES" i="1" dirty="0" smtClean="0"/>
              <a:t>Hay </a:t>
            </a:r>
            <a:r>
              <a:rPr lang="es-ES" i="1" dirty="0"/>
              <a:t>una Herencia Espiritual de los Padres</a:t>
            </a:r>
            <a:r>
              <a:rPr lang="en-US" dirty="0"/>
              <a:t/>
            </a:r>
            <a:br>
              <a:rPr lang="en-US" dirty="0"/>
            </a:br>
            <a:r>
              <a:rPr lang="es-ES" dirty="0"/>
              <a:t> </a:t>
            </a:r>
            <a:r>
              <a:rPr lang="en-US" dirty="0"/>
              <a:t/>
            </a:r>
            <a:br>
              <a:rPr lang="en-US" dirty="0"/>
            </a:br>
            <a:endParaRPr lang="en-US" dirty="0"/>
          </a:p>
        </p:txBody>
      </p:sp>
      <p:sp>
        <p:nvSpPr>
          <p:cNvPr id="3" name="Content Placeholder 2"/>
          <p:cNvSpPr>
            <a:spLocks noGrp="1"/>
          </p:cNvSpPr>
          <p:nvPr>
            <p:ph idx="1"/>
          </p:nvPr>
        </p:nvSpPr>
        <p:spPr/>
        <p:txBody>
          <a:bodyPr rtlCol="0">
            <a:normAutofit fontScale="92500" lnSpcReduction="20000"/>
          </a:bodyPr>
          <a:lstStyle/>
          <a:p>
            <a:pPr marL="548640" indent="-411480" eaLnBrk="1" fontAlgn="auto" hangingPunct="1">
              <a:spcAft>
                <a:spcPts val="0"/>
              </a:spcAft>
              <a:buClr>
                <a:schemeClr val="tx1">
                  <a:shade val="95000"/>
                </a:schemeClr>
              </a:buClr>
              <a:buFont typeface="Wingdings 2"/>
              <a:buChar char=""/>
              <a:defRPr/>
            </a:pPr>
            <a:r>
              <a:rPr lang="es-ES" dirty="0"/>
              <a:t>Así que, no somos </a:t>
            </a:r>
            <a:r>
              <a:rPr lang="es-ES" i="1" dirty="0"/>
              <a:t>culpables</a:t>
            </a:r>
            <a:r>
              <a:rPr lang="es-ES" dirty="0"/>
              <a:t> por los pecados de nuestros padres, pero muchas veces somos </a:t>
            </a:r>
            <a:r>
              <a:rPr lang="es-ES" i="1" dirty="0"/>
              <a:t>influenciados</a:t>
            </a:r>
            <a:r>
              <a:rPr lang="es-ES" dirty="0"/>
              <a:t> por ellos en las siguientes maneras:</a:t>
            </a:r>
            <a:endParaRPr lang="en-US" dirty="0"/>
          </a:p>
          <a:p>
            <a:pPr marL="548640" indent="-411480" eaLnBrk="1" fontAlgn="auto" hangingPunct="1">
              <a:spcAft>
                <a:spcPts val="0"/>
              </a:spcAft>
              <a:buClr>
                <a:schemeClr val="tx1">
                  <a:shade val="95000"/>
                </a:schemeClr>
              </a:buClr>
              <a:buFont typeface="Wingdings 2"/>
              <a:buChar char=""/>
              <a:defRPr/>
            </a:pPr>
            <a:r>
              <a:rPr lang="es-ES" dirty="0"/>
              <a:t> </a:t>
            </a:r>
            <a:endParaRPr lang="en-US" dirty="0"/>
          </a:p>
          <a:p>
            <a:pPr marL="548640" indent="-411480" eaLnBrk="1" fontAlgn="auto" hangingPunct="1">
              <a:spcAft>
                <a:spcPts val="0"/>
              </a:spcAft>
              <a:buClr>
                <a:schemeClr val="tx1">
                  <a:shade val="95000"/>
                </a:schemeClr>
              </a:buClr>
              <a:buFont typeface="Wingdings 2"/>
              <a:buChar char=""/>
              <a:defRPr/>
            </a:pPr>
            <a:r>
              <a:rPr lang="es-ES" b="1" i="1" dirty="0"/>
              <a:t>Aprendemos de su Mal Ejemplo </a:t>
            </a:r>
            <a:endParaRPr lang="en-US" dirty="0"/>
          </a:p>
          <a:p>
            <a:pPr marL="868680" lvl="1" indent="-283464" eaLnBrk="1" fontAlgn="auto" hangingPunct="1">
              <a:spcAft>
                <a:spcPts val="0"/>
              </a:spcAft>
              <a:buFont typeface="Wingdings 2"/>
              <a:buChar char=""/>
              <a:defRPr/>
            </a:pPr>
            <a:r>
              <a:rPr lang="es-ES" dirty="0"/>
              <a:t>Muchachas que crecen en un hogar de violencia domestica a veces se casan con hombres violentos, repitiendo el ciclo.</a:t>
            </a:r>
            <a:endParaRPr lang="en-US" dirty="0"/>
          </a:p>
          <a:p>
            <a:pPr marL="548640" indent="-411480" eaLnBrk="1" fontAlgn="auto" hangingPunct="1">
              <a:spcAft>
                <a:spcPts val="0"/>
              </a:spcAft>
              <a:buClr>
                <a:schemeClr val="tx1">
                  <a:shade val="95000"/>
                </a:schemeClr>
              </a:buClr>
              <a:buFont typeface="Wingdings 2"/>
              <a:buChar char=""/>
              <a:defRPr/>
            </a:pPr>
            <a:r>
              <a:rPr lang="es-ES" dirty="0"/>
              <a:t> </a:t>
            </a:r>
            <a:endParaRPr lang="en-US" dirty="0"/>
          </a:p>
          <a:p>
            <a:pPr marL="868680" lvl="1" indent="-283464" eaLnBrk="1" fontAlgn="auto" hangingPunct="1">
              <a:spcAft>
                <a:spcPts val="0"/>
              </a:spcAft>
              <a:buFont typeface="Wingdings 2"/>
              <a:buChar char=""/>
              <a:defRPr/>
            </a:pPr>
            <a:r>
              <a:rPr lang="es-ES" dirty="0"/>
              <a:t>Muchos niños ven la pornografía de sus padres y siguen el ejemplo de la inmoralidad.</a:t>
            </a:r>
            <a:endParaRPr lang="en-US" dirty="0"/>
          </a:p>
          <a:p>
            <a:pPr marL="548640" indent="-411480" eaLnBrk="1" fontAlgn="auto" hangingPunct="1">
              <a:spcAft>
                <a:spcPts val="0"/>
              </a:spcAft>
              <a:buClr>
                <a:schemeClr val="tx1">
                  <a:shade val="95000"/>
                </a:schemeClr>
              </a:buClr>
              <a:buFont typeface="Wingdings 2"/>
              <a:buChar char=""/>
              <a:defRPr/>
            </a:pPr>
            <a:r>
              <a:rPr lang="es-ES" dirty="0"/>
              <a:t> </a:t>
            </a:r>
            <a:endParaRPr lang="en-US" dirty="0"/>
          </a:p>
          <a:p>
            <a:pPr marL="868680" lvl="1" indent="-283464" eaLnBrk="1" fontAlgn="auto" hangingPunct="1">
              <a:spcAft>
                <a:spcPts val="0"/>
              </a:spcAft>
              <a:buFont typeface="Wingdings 2"/>
              <a:buChar char=""/>
              <a:defRPr/>
            </a:pPr>
            <a:r>
              <a:rPr lang="es-ES" dirty="0"/>
              <a:t>Si el padre le era infiel a la madre, muchos niños siguen el modelo que observaron…etc.</a:t>
            </a:r>
            <a:endParaRPr lang="en-US" dirty="0"/>
          </a:p>
          <a:p>
            <a:pPr marL="548640" indent="-411480" eaLnBrk="1" fontAlgn="auto" hangingPunct="1">
              <a:spcAft>
                <a:spcPts val="0"/>
              </a:spcAft>
              <a:buClr>
                <a:schemeClr val="tx1">
                  <a:shade val="95000"/>
                </a:schemeClr>
              </a:buClr>
              <a:buFont typeface="Wingdings 2"/>
              <a:buChar char=""/>
              <a:defRPr/>
            </a:pPr>
            <a:endParaRPr lang="en-US" dirty="0"/>
          </a:p>
        </p:txBody>
      </p:sp>
    </p:spTree>
  </p:cSld>
  <p:clrMapOvr>
    <a:masterClrMapping/>
  </p:clrMapOvr>
  <p:transition>
    <p:wheel spokes="3"/>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rtlCol="0">
            <a:normAutofit fontScale="90000"/>
          </a:bodyPr>
          <a:lstStyle/>
          <a:p>
            <a:pPr eaLnBrk="1" fontAlgn="auto" hangingPunct="1">
              <a:spcAft>
                <a:spcPts val="0"/>
              </a:spcAft>
              <a:defRPr/>
            </a:pPr>
            <a:r>
              <a:rPr lang="es-ES" sz="3200" i="1" dirty="0"/>
              <a:t>Hay Tendencias Genéticas - </a:t>
            </a:r>
            <a:r>
              <a:rPr lang="es-ES" sz="3200" dirty="0"/>
              <a:t>proclividades genéticas que heredamos</a:t>
            </a:r>
            <a:endParaRPr lang="en-US" sz="3200" dirty="0"/>
          </a:p>
        </p:txBody>
      </p:sp>
      <p:sp>
        <p:nvSpPr>
          <p:cNvPr id="17411" name="Content Placeholder 2"/>
          <p:cNvSpPr>
            <a:spLocks noGrp="1"/>
          </p:cNvSpPr>
          <p:nvPr>
            <p:ph idx="1"/>
          </p:nvPr>
        </p:nvSpPr>
        <p:spPr>
          <a:xfrm>
            <a:off x="838200" y="1905000"/>
            <a:ext cx="7315200" cy="3538537"/>
          </a:xfrm>
        </p:spPr>
        <p:txBody>
          <a:bodyPr/>
          <a:lstStyle/>
          <a:p>
            <a:pPr eaLnBrk="1" hangingPunct="1">
              <a:buFont typeface="Wingdings 2" pitchFamily="18" charset="2"/>
              <a:buNone/>
            </a:pPr>
            <a:r>
              <a:rPr lang="es-ES" altLang="es-CL" dirty="0" smtClean="0"/>
              <a:t>proclividad </a:t>
            </a:r>
          </a:p>
          <a:p>
            <a:pPr eaLnBrk="1" hangingPunct="1">
              <a:buFont typeface="Wingdings 2" pitchFamily="18" charset="2"/>
              <a:buNone/>
            </a:pPr>
            <a:r>
              <a:rPr lang="es-ES" altLang="es-CL" dirty="0" smtClean="0"/>
              <a:t>Tendencia o inclinación que tiene una persona hacia algo, en especial negativo: </a:t>
            </a:r>
          </a:p>
          <a:p>
            <a:pPr eaLnBrk="1" hangingPunct="1">
              <a:buFont typeface="Wingdings 2" pitchFamily="18" charset="2"/>
              <a:buNone/>
            </a:pPr>
            <a:r>
              <a:rPr lang="es-ES" altLang="es-CL" dirty="0" smtClean="0"/>
              <a:t>proclividad a las discusiones; este pintor tiene cierta proclividad hacia los colores negros y oscuros. </a:t>
            </a:r>
          </a:p>
          <a:p>
            <a:pPr eaLnBrk="1" hangingPunct="1"/>
            <a:endParaRPr lang="en-US" altLang="es-CL" dirty="0" smtClean="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3381" y="3962400"/>
            <a:ext cx="2019300" cy="1252538"/>
          </a:xfrm>
          <a:prstGeom prst="rect">
            <a:avLst/>
          </a:prstGeom>
        </p:spPr>
      </p:pic>
    </p:spTree>
  </p:cSld>
  <p:clrMapOvr>
    <a:masterClrMapping/>
  </p:clrMapOvr>
  <p:transition>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s-ES" altLang="es-CL" i="1" smtClean="0"/>
              <a:t>Tendencias</a:t>
            </a:r>
            <a:endParaRPr lang="en-US" altLang="es-CL" smtClean="0"/>
          </a:p>
        </p:txBody>
      </p:sp>
      <p:sp>
        <p:nvSpPr>
          <p:cNvPr id="18435" name="Content Placeholder 2"/>
          <p:cNvSpPr>
            <a:spLocks noGrp="1"/>
          </p:cNvSpPr>
          <p:nvPr>
            <p:ph idx="1"/>
          </p:nvPr>
        </p:nvSpPr>
        <p:spPr/>
        <p:txBody>
          <a:bodyPr/>
          <a:lstStyle/>
          <a:p>
            <a:pPr eaLnBrk="1" hangingPunct="1"/>
            <a:endParaRPr lang="en-US" altLang="es-CL" smtClean="0"/>
          </a:p>
          <a:p>
            <a:pPr lvl="1" eaLnBrk="1" hangingPunct="1"/>
            <a:r>
              <a:rPr lang="es-ES" altLang="es-CL" smtClean="0"/>
              <a:t>La tendencia al alcoholismo </a:t>
            </a:r>
            <a:endParaRPr lang="en-US" altLang="es-CL" smtClean="0"/>
          </a:p>
          <a:p>
            <a:pPr eaLnBrk="1" hangingPunct="1">
              <a:buFont typeface="Wingdings 2" pitchFamily="18" charset="2"/>
              <a:buNone/>
            </a:pPr>
            <a:r>
              <a:rPr lang="es-ES" altLang="es-CL" smtClean="0"/>
              <a:t> </a:t>
            </a:r>
            <a:endParaRPr lang="en-US" altLang="es-CL" smtClean="0"/>
          </a:p>
          <a:p>
            <a:pPr lvl="1" eaLnBrk="1" hangingPunct="1"/>
            <a:r>
              <a:rPr lang="es-ES" altLang="es-CL" smtClean="0"/>
              <a:t>La tendencia a la locura </a:t>
            </a:r>
            <a:endParaRPr lang="en-US" altLang="es-CL" smtClean="0"/>
          </a:p>
          <a:p>
            <a:pPr eaLnBrk="1" hangingPunct="1">
              <a:buFont typeface="Wingdings 2" pitchFamily="18" charset="2"/>
              <a:buNone/>
            </a:pPr>
            <a:r>
              <a:rPr lang="es-ES" altLang="es-CL" smtClean="0"/>
              <a:t> </a:t>
            </a:r>
            <a:endParaRPr lang="en-US" altLang="es-CL" smtClean="0"/>
          </a:p>
          <a:p>
            <a:pPr lvl="1" eaLnBrk="1" hangingPunct="1"/>
            <a:r>
              <a:rPr lang="es-ES" altLang="es-CL" smtClean="0"/>
              <a:t>La tendencia a la depresión y el suicidio…etc.</a:t>
            </a:r>
            <a:endParaRPr lang="en-US" altLang="es-CL" smtClean="0"/>
          </a:p>
          <a:p>
            <a:pPr eaLnBrk="1" hangingPunct="1"/>
            <a:endParaRPr lang="en-US" altLang="es-CL" smtClean="0"/>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15963"/>
          </a:xfrm>
        </p:spPr>
        <p:txBody>
          <a:bodyPr rtlCol="0">
            <a:normAutofit fontScale="90000"/>
          </a:bodyPr>
          <a:lstStyle/>
          <a:p>
            <a:pPr eaLnBrk="1" fontAlgn="auto" hangingPunct="1">
              <a:spcAft>
                <a:spcPts val="0"/>
              </a:spcAft>
              <a:defRPr/>
            </a:pPr>
            <a:r>
              <a:rPr lang="es-ES" i="1" dirty="0" smtClean="0"/>
              <a:t/>
            </a:r>
            <a:br>
              <a:rPr lang="es-ES" i="1" dirty="0" smtClean="0"/>
            </a:br>
            <a:r>
              <a:rPr lang="es-ES" i="1" dirty="0" smtClean="0"/>
              <a:t>Hay </a:t>
            </a:r>
            <a:r>
              <a:rPr lang="es-ES" i="1" dirty="0"/>
              <a:t>Transferencia Espiritual</a:t>
            </a:r>
            <a:r>
              <a:rPr lang="en-US" dirty="0"/>
              <a:t/>
            </a:r>
            <a:br>
              <a:rPr lang="en-US" dirty="0"/>
            </a:br>
            <a:endParaRPr lang="en-US" dirty="0"/>
          </a:p>
        </p:txBody>
      </p:sp>
      <p:sp>
        <p:nvSpPr>
          <p:cNvPr id="19459" name="Content Placeholder 2"/>
          <p:cNvSpPr>
            <a:spLocks noGrp="1"/>
          </p:cNvSpPr>
          <p:nvPr>
            <p:ph idx="1"/>
          </p:nvPr>
        </p:nvSpPr>
        <p:spPr>
          <a:xfrm>
            <a:off x="457200" y="1219200"/>
            <a:ext cx="8229600" cy="5257800"/>
          </a:xfrm>
        </p:spPr>
        <p:txBody>
          <a:bodyPr/>
          <a:lstStyle/>
          <a:p>
            <a:pPr eaLnBrk="1" hangingPunct="1"/>
            <a:endParaRPr lang="en-US" altLang="es-CL" dirty="0" smtClean="0"/>
          </a:p>
          <a:p>
            <a:pPr lvl="1" eaLnBrk="1" hangingPunct="1"/>
            <a:r>
              <a:rPr lang="es-ES" altLang="es-CL" sz="2000" dirty="0" smtClean="0"/>
              <a:t>Demonios a veces pasan de padres a hijos</a:t>
            </a:r>
            <a:endParaRPr lang="en-US" altLang="es-CL" sz="2000" dirty="0" smtClean="0"/>
          </a:p>
          <a:p>
            <a:pPr eaLnBrk="1" hangingPunct="1">
              <a:buFont typeface="Wingdings 2" pitchFamily="18" charset="2"/>
              <a:buNone/>
            </a:pPr>
            <a:r>
              <a:rPr lang="es-ES" altLang="es-CL" dirty="0" smtClean="0"/>
              <a:t> </a:t>
            </a:r>
            <a:endParaRPr lang="en-US" altLang="es-CL" dirty="0" smtClean="0"/>
          </a:p>
          <a:p>
            <a:pPr lvl="1" eaLnBrk="1" hangingPunct="1"/>
            <a:r>
              <a:rPr lang="es-ES" altLang="es-CL" sz="2000" dirty="0" smtClean="0"/>
              <a:t>Brujería y Espiritismo corren en familias</a:t>
            </a:r>
            <a:endParaRPr lang="en-US" altLang="es-CL" sz="2000" dirty="0" smtClean="0"/>
          </a:p>
          <a:p>
            <a:pPr eaLnBrk="1" hangingPunct="1">
              <a:buFont typeface="Wingdings 2" pitchFamily="18" charset="2"/>
              <a:buNone/>
            </a:pPr>
            <a:r>
              <a:rPr lang="es-ES" altLang="es-CL" dirty="0" smtClean="0"/>
              <a:t> </a:t>
            </a:r>
            <a:endParaRPr lang="en-US" altLang="es-CL" dirty="0" smtClean="0"/>
          </a:p>
          <a:p>
            <a:pPr lvl="1" eaLnBrk="1" hangingPunct="1"/>
            <a:r>
              <a:rPr lang="es-ES" altLang="es-CL" sz="2000" dirty="0" smtClean="0"/>
              <a:t>Hay pactos espirituales, santería, y dedicación de los hijos</a:t>
            </a:r>
            <a:endParaRPr lang="en-US" altLang="es-CL" sz="2000" dirty="0" smtClean="0"/>
          </a:p>
          <a:p>
            <a:pPr eaLnBrk="1" hangingPunct="1">
              <a:buFont typeface="Wingdings 2" pitchFamily="18" charset="2"/>
              <a:buNone/>
            </a:pPr>
            <a:r>
              <a:rPr lang="es-ES" altLang="es-CL" dirty="0" smtClean="0"/>
              <a:t> A parte </a:t>
            </a:r>
            <a:endParaRPr lang="en-US" altLang="es-CL" dirty="0" smtClean="0"/>
          </a:p>
          <a:p>
            <a:pPr lvl="1" eaLnBrk="1" hangingPunct="1"/>
            <a:r>
              <a:rPr lang="es-ES" altLang="es-CL" sz="2000" dirty="0" smtClean="0"/>
              <a:t>¡La Unción del Espíritu Santo también pasan de padres a hijos!</a:t>
            </a:r>
            <a:endParaRPr lang="en-US" altLang="es-CL" sz="2000" dirty="0" smtClean="0"/>
          </a:p>
          <a:p>
            <a:pPr eaLnBrk="1" hangingPunct="1"/>
            <a:endParaRPr lang="en-US" altLang="es-CL" dirty="0" smtClean="0"/>
          </a:p>
          <a:p>
            <a:pPr eaLnBrk="1" hangingPunct="1"/>
            <a:endParaRPr lang="en-US" altLang="es-CL" dirty="0" smtClean="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4552278"/>
            <a:ext cx="1324160" cy="1114623"/>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0"/>
            <a:ext cx="7315200" cy="1154113"/>
          </a:xfrm>
        </p:spPr>
        <p:txBody>
          <a:bodyPr rtlCol="0">
            <a:normAutofit fontScale="90000"/>
          </a:bodyPr>
          <a:lstStyle/>
          <a:p>
            <a:pPr eaLnBrk="1" fontAlgn="auto" hangingPunct="1">
              <a:spcAft>
                <a:spcPts val="0"/>
              </a:spcAft>
              <a:defRPr/>
            </a:pPr>
            <a:r>
              <a:rPr lang="es-ES" i="1" dirty="0" smtClean="0"/>
              <a:t/>
            </a:r>
            <a:br>
              <a:rPr lang="es-ES" i="1" dirty="0" smtClean="0"/>
            </a:br>
            <a:r>
              <a:rPr lang="es-ES" sz="3100" i="1" dirty="0" smtClean="0"/>
              <a:t>Hay </a:t>
            </a:r>
            <a:r>
              <a:rPr lang="es-ES" sz="3100" i="1" dirty="0"/>
              <a:t>Traumas que se Pasan de Generación en Generación</a:t>
            </a:r>
            <a:r>
              <a:rPr lang="en-US" dirty="0"/>
              <a:t/>
            </a:r>
            <a:br>
              <a:rPr lang="en-US" dirty="0"/>
            </a:br>
            <a:endParaRPr lang="en-US" dirty="0"/>
          </a:p>
        </p:txBody>
      </p:sp>
      <p:sp>
        <p:nvSpPr>
          <p:cNvPr id="20483" name="Content Placeholder 2"/>
          <p:cNvSpPr>
            <a:spLocks noGrp="1"/>
          </p:cNvSpPr>
          <p:nvPr>
            <p:ph idx="1"/>
          </p:nvPr>
        </p:nvSpPr>
        <p:spPr>
          <a:xfrm>
            <a:off x="457200" y="1752600"/>
            <a:ext cx="8229600" cy="4876800"/>
          </a:xfrm>
        </p:spPr>
        <p:txBody>
          <a:bodyPr/>
          <a:lstStyle/>
          <a:p>
            <a:pPr eaLnBrk="1" hangingPunct="1"/>
            <a:endParaRPr lang="en-US" altLang="es-CL" dirty="0" smtClean="0"/>
          </a:p>
          <a:p>
            <a:pPr lvl="1" eaLnBrk="1" hangingPunct="1"/>
            <a:r>
              <a:rPr lang="es-ES" altLang="es-CL" sz="2400" dirty="0" smtClean="0"/>
              <a:t>Una mama amargada puede pasar su desconfianza a sus hijas</a:t>
            </a:r>
            <a:endParaRPr lang="en-US" altLang="es-CL" sz="2400" dirty="0" smtClean="0"/>
          </a:p>
          <a:p>
            <a:pPr eaLnBrk="1" hangingPunct="1">
              <a:buFont typeface="Wingdings 2" pitchFamily="18" charset="2"/>
              <a:buNone/>
            </a:pPr>
            <a:r>
              <a:rPr lang="es-ES" altLang="es-CL" sz="2400" dirty="0" smtClean="0"/>
              <a:t> </a:t>
            </a:r>
            <a:endParaRPr lang="en-US" altLang="es-CL" sz="2400" dirty="0" smtClean="0"/>
          </a:p>
          <a:p>
            <a:pPr lvl="1" eaLnBrk="1" hangingPunct="1"/>
            <a:r>
              <a:rPr lang="es-ES" altLang="es-CL" sz="2400" dirty="0" smtClean="0"/>
              <a:t>Un niño rechazado cuando bebe</a:t>
            </a:r>
            <a:endParaRPr lang="en-US" altLang="es-CL" sz="2400" dirty="0" smtClean="0"/>
          </a:p>
          <a:p>
            <a:pPr eaLnBrk="1" hangingPunct="1">
              <a:buFont typeface="Wingdings 2" pitchFamily="18" charset="2"/>
              <a:buNone/>
            </a:pPr>
            <a:r>
              <a:rPr lang="es-ES" altLang="es-CL" sz="2400" dirty="0" smtClean="0"/>
              <a:t> </a:t>
            </a:r>
            <a:endParaRPr lang="en-US" altLang="es-CL" sz="2400" dirty="0" smtClean="0"/>
          </a:p>
          <a:p>
            <a:pPr lvl="1" eaLnBrk="1" hangingPunct="1"/>
            <a:r>
              <a:rPr lang="es-ES" altLang="es-CL" sz="2400" dirty="0" smtClean="0"/>
              <a:t>Un niño cuya mama sufrió cuando estaba embarazada</a:t>
            </a:r>
            <a:endParaRPr lang="en-US" altLang="es-CL" sz="2400" dirty="0" smtClean="0"/>
          </a:p>
          <a:p>
            <a:pPr eaLnBrk="1" hangingPunct="1">
              <a:buFont typeface="Wingdings 2" pitchFamily="18" charset="2"/>
              <a:buNone/>
            </a:pPr>
            <a:r>
              <a:rPr lang="es-ES" altLang="es-CL" sz="2400" dirty="0" smtClean="0"/>
              <a:t/>
            </a:r>
            <a:br>
              <a:rPr lang="es-ES" altLang="es-CL" sz="2400" dirty="0" smtClean="0"/>
            </a:br>
            <a:endParaRPr lang="en-US" altLang="es-CL" sz="2400" dirty="0" smtClean="0"/>
          </a:p>
        </p:txBody>
      </p:sp>
    </p:spTree>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0"/>
            <a:ext cx="7772400" cy="1600200"/>
          </a:xfrm>
        </p:spPr>
        <p:txBody>
          <a:bodyPr rtlCol="0">
            <a:normAutofit fontScale="90000"/>
          </a:bodyPr>
          <a:lstStyle/>
          <a:p>
            <a:pPr eaLnBrk="1" fontAlgn="auto" hangingPunct="1">
              <a:spcAft>
                <a:spcPts val="0"/>
              </a:spcAft>
              <a:defRPr/>
            </a:pPr>
            <a:r>
              <a:rPr lang="es-DO" i="1" dirty="0" smtClean="0"/>
              <a:t/>
            </a:r>
            <a:br>
              <a:rPr lang="es-DO" i="1" dirty="0" smtClean="0"/>
            </a:br>
            <a:r>
              <a:rPr lang="es-DO" i="1" dirty="0" smtClean="0"/>
              <a:t/>
            </a:r>
            <a:br>
              <a:rPr lang="es-DO" i="1" dirty="0" smtClean="0"/>
            </a:br>
            <a:r>
              <a:rPr lang="es-DO" i="1" dirty="0" smtClean="0"/>
              <a:t/>
            </a:r>
            <a:br>
              <a:rPr lang="es-DO" i="1" dirty="0" smtClean="0"/>
            </a:br>
            <a:r>
              <a:rPr lang="es-DO" i="1" dirty="0" smtClean="0"/>
              <a:t/>
            </a:r>
            <a:br>
              <a:rPr lang="es-DO" i="1" dirty="0" smtClean="0"/>
            </a:br>
            <a:r>
              <a:rPr lang="es-DO" i="1" dirty="0" smtClean="0"/>
              <a:t/>
            </a:r>
            <a:br>
              <a:rPr lang="es-DO" i="1" dirty="0" smtClean="0"/>
            </a:br>
            <a:r>
              <a:rPr lang="es-DO" i="1" dirty="0" smtClean="0"/>
              <a:t/>
            </a:r>
            <a:br>
              <a:rPr lang="es-DO" i="1" dirty="0" smtClean="0"/>
            </a:br>
            <a:r>
              <a:rPr lang="es-DO" i="1" dirty="0" smtClean="0"/>
              <a:t/>
            </a:r>
            <a:br>
              <a:rPr lang="es-DO" i="1" dirty="0" smtClean="0"/>
            </a:br>
            <a:r>
              <a:rPr lang="es-DO" i="1" dirty="0" smtClean="0"/>
              <a:t/>
            </a:r>
            <a:br>
              <a:rPr lang="es-DO" i="1" dirty="0" smtClean="0"/>
            </a:br>
            <a:r>
              <a:rPr lang="es-DO" i="1" dirty="0" smtClean="0"/>
              <a:t/>
            </a:r>
            <a:br>
              <a:rPr lang="es-DO" i="1" dirty="0" smtClean="0"/>
            </a:br>
            <a:r>
              <a:rPr lang="es-DO" i="1" dirty="0" smtClean="0"/>
              <a:t/>
            </a:r>
            <a:br>
              <a:rPr lang="es-DO" i="1" dirty="0" smtClean="0"/>
            </a:br>
            <a:r>
              <a:rPr lang="es-DO" i="1" dirty="0" smtClean="0"/>
              <a:t/>
            </a:r>
            <a:br>
              <a:rPr lang="es-DO" i="1" dirty="0" smtClean="0"/>
            </a:br>
            <a:r>
              <a:rPr lang="es-DO" i="1" dirty="0" smtClean="0"/>
              <a:t/>
            </a:r>
            <a:br>
              <a:rPr lang="es-DO" i="1" dirty="0" smtClean="0"/>
            </a:br>
            <a:r>
              <a:rPr lang="es-DO" i="1" dirty="0" smtClean="0"/>
              <a:t/>
            </a:r>
            <a:br>
              <a:rPr lang="es-DO" i="1" dirty="0" smtClean="0"/>
            </a:br>
            <a:r>
              <a:rPr lang="es-DO" i="1" dirty="0" smtClean="0"/>
              <a:t/>
            </a:r>
            <a:br>
              <a:rPr lang="es-DO" i="1" dirty="0" smtClean="0"/>
            </a:br>
            <a:r>
              <a:rPr lang="es-DO" i="1" dirty="0" smtClean="0"/>
              <a:t/>
            </a:r>
            <a:br>
              <a:rPr lang="es-DO" i="1" dirty="0" smtClean="0"/>
            </a:br>
            <a:r>
              <a:rPr lang="es-DO" sz="3100" i="1" dirty="0" smtClean="0"/>
              <a:t>Rompiendo </a:t>
            </a:r>
            <a:r>
              <a:rPr lang="es-DO" sz="3100" i="1" dirty="0"/>
              <a:t>Ataduras</a:t>
            </a:r>
            <a:r>
              <a:rPr lang="en-US" sz="3100" dirty="0"/>
              <a:t/>
            </a:r>
            <a:br>
              <a:rPr lang="en-US" sz="3100" dirty="0"/>
            </a:br>
            <a:r>
              <a:rPr lang="es-DO" sz="3100" i="1" dirty="0"/>
              <a:t>Generacionales y </a:t>
            </a:r>
            <a:r>
              <a:rPr lang="es-DO" sz="3100" i="1" dirty="0" smtClean="0"/>
              <a:t>Espirituales	</a:t>
            </a:r>
            <a:r>
              <a:rPr lang="en-US" dirty="0"/>
              <a:t/>
            </a:r>
            <a:br>
              <a:rPr lang="en-US" dirty="0"/>
            </a:br>
            <a:endParaRPr lang="en-US" dirty="0"/>
          </a:p>
        </p:txBody>
      </p:sp>
      <p:sp>
        <p:nvSpPr>
          <p:cNvPr id="6" name="Subtitle 5"/>
          <p:cNvSpPr>
            <a:spLocks noGrp="1"/>
          </p:cNvSpPr>
          <p:nvPr>
            <p:ph type="subTitle" idx="1"/>
          </p:nvPr>
        </p:nvSpPr>
        <p:spPr>
          <a:xfrm>
            <a:off x="533400" y="1600200"/>
            <a:ext cx="5791200" cy="4953000"/>
          </a:xfrm>
        </p:spPr>
        <p:txBody>
          <a:bodyPr rtlCol="0">
            <a:normAutofit lnSpcReduction="10000"/>
          </a:bodyPr>
          <a:lstStyle/>
          <a:p>
            <a:pPr eaLnBrk="1" fontAlgn="auto" hangingPunct="1">
              <a:spcAft>
                <a:spcPts val="0"/>
              </a:spcAft>
              <a:buClr>
                <a:schemeClr val="tx1">
                  <a:shade val="95000"/>
                </a:schemeClr>
              </a:buClr>
              <a:buFont typeface="Wingdings 2"/>
              <a:buNone/>
              <a:defRPr/>
            </a:pPr>
            <a:r>
              <a:rPr lang="en-US" sz="1600" b="1" dirty="0" smtClean="0">
                <a:latin typeface="Times New Roman" pitchFamily="18" charset="0"/>
                <a:cs typeface="Times New Roman" pitchFamily="18" charset="0"/>
              </a:rPr>
              <a:t>LUCAS  4:</a:t>
            </a:r>
          </a:p>
          <a:p>
            <a:pPr algn="just" eaLnBrk="1" fontAlgn="auto" hangingPunct="1">
              <a:spcAft>
                <a:spcPts val="0"/>
              </a:spcAft>
              <a:buClr>
                <a:schemeClr val="tx1">
                  <a:shade val="95000"/>
                </a:schemeClr>
              </a:buClr>
              <a:buFont typeface="Wingdings 2"/>
              <a:buNone/>
              <a:defRPr/>
            </a:pPr>
            <a:r>
              <a:rPr lang="es-ES" sz="1600" b="1" dirty="0">
                <a:latin typeface="Times New Roman" pitchFamily="18" charset="0"/>
                <a:cs typeface="Times New Roman" pitchFamily="18" charset="0"/>
              </a:rPr>
              <a:t>14 Y Jesús volvió en el poder del Espíritu a Galilea, y se difundió su fama por toda la tierra de alrededor. </a:t>
            </a:r>
          </a:p>
          <a:p>
            <a:pPr algn="just" eaLnBrk="1" fontAlgn="auto" hangingPunct="1">
              <a:spcAft>
                <a:spcPts val="0"/>
              </a:spcAft>
              <a:buClr>
                <a:schemeClr val="tx1">
                  <a:shade val="95000"/>
                </a:schemeClr>
              </a:buClr>
              <a:buFont typeface="Wingdings 2"/>
              <a:buNone/>
              <a:defRPr/>
            </a:pPr>
            <a:r>
              <a:rPr lang="es-ES" sz="1600" b="1" dirty="0">
                <a:latin typeface="Times New Roman" pitchFamily="18" charset="0"/>
                <a:cs typeface="Times New Roman" pitchFamily="18" charset="0"/>
              </a:rPr>
              <a:t>15 Y enseñaba en las sinagogas de ellos, y era glorificado por todos. </a:t>
            </a:r>
          </a:p>
          <a:p>
            <a:pPr algn="just" eaLnBrk="1" fontAlgn="auto" hangingPunct="1">
              <a:spcAft>
                <a:spcPts val="0"/>
              </a:spcAft>
              <a:buClr>
                <a:schemeClr val="tx1">
                  <a:shade val="95000"/>
                </a:schemeClr>
              </a:buClr>
              <a:buFont typeface="Wingdings 2"/>
              <a:buNone/>
              <a:defRPr/>
            </a:pPr>
            <a:r>
              <a:rPr lang="es-ES" sz="1600" b="1" dirty="0">
                <a:latin typeface="Times New Roman" pitchFamily="18" charset="0"/>
                <a:cs typeface="Times New Roman" pitchFamily="18" charset="0"/>
              </a:rPr>
              <a:t>16 Vino a Nazaret, donde se había criado; y en el día de reposo entró en la sinagoga, conforme a su costumbre, y se levantó a leer. </a:t>
            </a:r>
          </a:p>
          <a:p>
            <a:pPr algn="just" eaLnBrk="1" fontAlgn="auto" hangingPunct="1">
              <a:spcAft>
                <a:spcPts val="0"/>
              </a:spcAft>
              <a:buClr>
                <a:schemeClr val="tx1">
                  <a:shade val="95000"/>
                </a:schemeClr>
              </a:buClr>
              <a:buFont typeface="Wingdings 2"/>
              <a:buNone/>
              <a:defRPr/>
            </a:pPr>
            <a:r>
              <a:rPr lang="es-ES" sz="1600" b="1" dirty="0">
                <a:latin typeface="Times New Roman" pitchFamily="18" charset="0"/>
                <a:cs typeface="Times New Roman" pitchFamily="18" charset="0"/>
              </a:rPr>
              <a:t>17 Y se le dio el libro del profeta Isaías; y habiendo abierto el libro, halló el lugar donde estaba escrito: </a:t>
            </a:r>
          </a:p>
          <a:p>
            <a:pPr algn="just" eaLnBrk="1" fontAlgn="auto" hangingPunct="1">
              <a:spcAft>
                <a:spcPts val="0"/>
              </a:spcAft>
              <a:buClr>
                <a:schemeClr val="tx1">
                  <a:shade val="95000"/>
                </a:schemeClr>
              </a:buClr>
              <a:buFont typeface="Wingdings 2"/>
              <a:buNone/>
              <a:defRPr/>
            </a:pPr>
            <a:r>
              <a:rPr lang="es-ES" sz="1600" b="1" dirty="0">
                <a:latin typeface="Times New Roman" pitchFamily="18" charset="0"/>
                <a:cs typeface="Times New Roman" pitchFamily="18" charset="0"/>
              </a:rPr>
              <a:t>18 El Espíritu del Señor está sobre mí, Por cuanto me ha ungido para dar buenas nuevas a los pobres; Me ha enviado a sanar a los quebrantados de corazón; </a:t>
            </a:r>
            <a:r>
              <a:rPr lang="es-ES" sz="1600" b="1" u="sng" dirty="0">
                <a:latin typeface="Times New Roman" pitchFamily="18" charset="0"/>
                <a:cs typeface="Times New Roman" pitchFamily="18" charset="0"/>
              </a:rPr>
              <a:t>A pregonar libertad a los cautivos,</a:t>
            </a:r>
            <a:r>
              <a:rPr lang="es-ES" sz="1600" b="1" dirty="0">
                <a:latin typeface="Times New Roman" pitchFamily="18" charset="0"/>
                <a:cs typeface="Times New Roman" pitchFamily="18" charset="0"/>
              </a:rPr>
              <a:t> </a:t>
            </a:r>
            <a:r>
              <a:rPr lang="es-ES" sz="1600" b="1" u="sng" dirty="0">
                <a:latin typeface="Times New Roman" pitchFamily="18" charset="0"/>
                <a:cs typeface="Times New Roman" pitchFamily="18" charset="0"/>
              </a:rPr>
              <a:t>Y vista a los ciegos; A poner en libertad a los oprimidos</a:t>
            </a:r>
            <a:r>
              <a:rPr lang="es-ES" sz="1600" b="1" dirty="0">
                <a:latin typeface="Times New Roman" pitchFamily="18" charset="0"/>
                <a:cs typeface="Times New Roman" pitchFamily="18" charset="0"/>
              </a:rPr>
              <a:t>; </a:t>
            </a:r>
          </a:p>
          <a:p>
            <a:pPr algn="just" eaLnBrk="1" fontAlgn="auto" hangingPunct="1">
              <a:spcAft>
                <a:spcPts val="0"/>
              </a:spcAft>
              <a:buClr>
                <a:schemeClr val="tx1">
                  <a:shade val="95000"/>
                </a:schemeClr>
              </a:buClr>
              <a:buFont typeface="Wingdings 2"/>
              <a:buNone/>
              <a:defRPr/>
            </a:pPr>
            <a:r>
              <a:rPr lang="es-ES" sz="1600" b="1" dirty="0">
                <a:latin typeface="Times New Roman" pitchFamily="18" charset="0"/>
                <a:cs typeface="Times New Roman" pitchFamily="18" charset="0"/>
              </a:rPr>
              <a:t>19 </a:t>
            </a:r>
            <a:r>
              <a:rPr lang="es-ES" sz="1600" b="1" u="sng" dirty="0">
                <a:latin typeface="Times New Roman" pitchFamily="18" charset="0"/>
                <a:cs typeface="Times New Roman" pitchFamily="18" charset="0"/>
              </a:rPr>
              <a:t>A predicar el año agradable del Señor</a:t>
            </a:r>
            <a:r>
              <a:rPr lang="es-ES" sz="1600" b="1" dirty="0">
                <a:latin typeface="Times New Roman" pitchFamily="18" charset="0"/>
                <a:cs typeface="Times New Roman" pitchFamily="18" charset="0"/>
              </a:rPr>
              <a:t>. </a:t>
            </a:r>
          </a:p>
          <a:p>
            <a:pPr algn="just" eaLnBrk="1" fontAlgn="auto" hangingPunct="1">
              <a:spcAft>
                <a:spcPts val="0"/>
              </a:spcAft>
              <a:buClr>
                <a:schemeClr val="tx1">
                  <a:shade val="95000"/>
                </a:schemeClr>
              </a:buClr>
              <a:buFont typeface="Wingdings 2"/>
              <a:buNone/>
              <a:defRPr/>
            </a:pPr>
            <a:r>
              <a:rPr lang="es-ES" sz="1600" b="1" dirty="0">
                <a:latin typeface="Times New Roman" pitchFamily="18" charset="0"/>
                <a:cs typeface="Times New Roman" pitchFamily="18" charset="0"/>
              </a:rPr>
              <a:t>20 Y enrollando el libro, lo dio al ministro, y se sentó; y los ojos de todos en la sinagoga estaban fijos en él. </a:t>
            </a:r>
          </a:p>
          <a:p>
            <a:pPr algn="just" eaLnBrk="1" fontAlgn="auto" hangingPunct="1">
              <a:spcAft>
                <a:spcPts val="0"/>
              </a:spcAft>
              <a:buClr>
                <a:schemeClr val="tx1">
                  <a:shade val="95000"/>
                </a:schemeClr>
              </a:buClr>
              <a:buFont typeface="Wingdings 2"/>
              <a:buNone/>
              <a:defRPr/>
            </a:pPr>
            <a:r>
              <a:rPr lang="es-ES" sz="1600" b="1" dirty="0">
                <a:latin typeface="Times New Roman" pitchFamily="18" charset="0"/>
                <a:cs typeface="Times New Roman" pitchFamily="18" charset="0"/>
              </a:rPr>
              <a:t>21 Y comenzó a decirles: Hoy se ha cumplido esta Escritura delante de vosotros. </a:t>
            </a:r>
            <a:endParaRPr lang="en-US" sz="1600" b="1" dirty="0">
              <a:latin typeface="Times New Roman" pitchFamily="18" charset="0"/>
              <a:cs typeface="Times New Roman" pitchFamily="18" charset="0"/>
            </a:endParaRPr>
          </a:p>
        </p:txBody>
      </p:sp>
      <p:pic>
        <p:nvPicPr>
          <p:cNvPr id="3076" name="Picture 2" descr="MCj0360572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1752600"/>
            <a:ext cx="1981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4953000" cy="1143000"/>
          </a:xfrm>
        </p:spPr>
        <p:txBody>
          <a:bodyPr rtlCol="0">
            <a:normAutofit fontScale="90000"/>
          </a:bodyPr>
          <a:lstStyle/>
          <a:p>
            <a:pPr eaLnBrk="1" fontAlgn="auto" hangingPunct="1">
              <a:spcAft>
                <a:spcPts val="0"/>
              </a:spcAft>
              <a:defRPr/>
            </a:pPr>
            <a:r>
              <a:rPr lang="es-ES" dirty="0" smtClean="0"/>
              <a:t/>
            </a:r>
            <a:br>
              <a:rPr lang="es-ES" dirty="0" smtClean="0"/>
            </a:br>
            <a:r>
              <a:rPr lang="es-ES" sz="3100" dirty="0" smtClean="0"/>
              <a:t>¿</a:t>
            </a:r>
            <a:r>
              <a:rPr lang="es-ES" sz="3100" dirty="0"/>
              <a:t>Como podemos romper las ataduras generacionales…?</a:t>
            </a:r>
            <a:r>
              <a:rPr lang="en-US" dirty="0"/>
              <a:t/>
            </a:r>
            <a:br>
              <a:rPr lang="en-US" dirty="0"/>
            </a:br>
            <a:endParaRPr lang="en-US" dirty="0"/>
          </a:p>
        </p:txBody>
      </p:sp>
      <p:sp>
        <p:nvSpPr>
          <p:cNvPr id="5" name="Content Placeholder 4"/>
          <p:cNvSpPr>
            <a:spLocks noGrp="1"/>
          </p:cNvSpPr>
          <p:nvPr>
            <p:ph sz="quarter" idx="13"/>
          </p:nvPr>
        </p:nvSpPr>
        <p:spPr>
          <a:xfrm>
            <a:off x="457200" y="1600200"/>
            <a:ext cx="4038600" cy="4876800"/>
          </a:xfrm>
        </p:spPr>
        <p:txBody>
          <a:bodyPr rtlCol="0">
            <a:normAutofit fontScale="85000" lnSpcReduction="10000"/>
          </a:bodyPr>
          <a:lstStyle/>
          <a:p>
            <a:pPr marL="548640" indent="-411480" eaLnBrk="1" fontAlgn="auto" hangingPunct="1">
              <a:spcAft>
                <a:spcPts val="0"/>
              </a:spcAft>
              <a:buClr>
                <a:schemeClr val="tx1">
                  <a:shade val="95000"/>
                </a:schemeClr>
              </a:buClr>
              <a:buFont typeface="Wingdings 2"/>
              <a:buChar char=""/>
              <a:defRPr/>
            </a:pPr>
            <a:r>
              <a:rPr lang="es-PR" dirty="0" smtClean="0"/>
              <a:t>Levítico</a:t>
            </a:r>
            <a:r>
              <a:rPr lang="en-US" dirty="0" smtClean="0"/>
              <a:t> 26:</a:t>
            </a:r>
          </a:p>
          <a:p>
            <a:pPr marL="548640" indent="-411480" algn="just" eaLnBrk="1" fontAlgn="auto" hangingPunct="1">
              <a:spcAft>
                <a:spcPts val="0"/>
              </a:spcAft>
              <a:buClr>
                <a:schemeClr val="tx1">
                  <a:shade val="95000"/>
                </a:schemeClr>
              </a:buClr>
              <a:buFont typeface="Wingdings 2"/>
              <a:buNone/>
              <a:defRPr/>
            </a:pPr>
            <a:r>
              <a:rPr lang="es-ES" dirty="0"/>
              <a:t>40 Y confesarán su iniquidad, y la iniquidad de sus padres, por su prevaricación con que prevaricaron contra mí; y también porque anduvieron conmigo en oposición, </a:t>
            </a:r>
          </a:p>
          <a:p>
            <a:pPr marL="548640" indent="-411480" algn="just" eaLnBrk="1" fontAlgn="auto" hangingPunct="1">
              <a:spcAft>
                <a:spcPts val="0"/>
              </a:spcAft>
              <a:buClr>
                <a:schemeClr val="tx1">
                  <a:shade val="95000"/>
                </a:schemeClr>
              </a:buClr>
              <a:buFont typeface="Wingdings 2"/>
              <a:buNone/>
              <a:defRPr/>
            </a:pPr>
            <a:r>
              <a:rPr lang="es-ES" dirty="0"/>
              <a:t>41 yo también habré andado en contra de ellos, y los habré hecho entrar en la tierra de sus enemigos; y entonces se humillará su corazón incircunciso, y reconocerán su pecado. </a:t>
            </a:r>
          </a:p>
          <a:p>
            <a:pPr marL="548640" indent="-411480" algn="just" eaLnBrk="1" fontAlgn="auto" hangingPunct="1">
              <a:spcAft>
                <a:spcPts val="0"/>
              </a:spcAft>
              <a:buClr>
                <a:schemeClr val="tx1">
                  <a:shade val="95000"/>
                </a:schemeClr>
              </a:buClr>
              <a:buFont typeface="Wingdings 2"/>
              <a:buNone/>
              <a:defRPr/>
            </a:pPr>
            <a:r>
              <a:rPr lang="es-ES" dirty="0"/>
              <a:t>42 Entonces yo me acordaré de mi pacto con Jacob, y asimismo de mi pacto con Isaac, y también de mi pacto con Abraham me acordaré, y haré memoria de la tierra. </a:t>
            </a:r>
            <a:endParaRPr lang="en-US" dirty="0"/>
          </a:p>
        </p:txBody>
      </p:sp>
      <p:sp>
        <p:nvSpPr>
          <p:cNvPr id="6" name="Content Placeholder 5"/>
          <p:cNvSpPr>
            <a:spLocks noGrp="1"/>
          </p:cNvSpPr>
          <p:nvPr>
            <p:ph sz="quarter" idx="14"/>
          </p:nvPr>
        </p:nvSpPr>
        <p:spPr>
          <a:xfrm>
            <a:off x="4648200" y="2286000"/>
            <a:ext cx="4038600" cy="4191000"/>
          </a:xfrm>
        </p:spPr>
        <p:txBody>
          <a:bodyPr rtlCol="0">
            <a:normAutofit fontScale="85000" lnSpcReduction="20000"/>
          </a:bodyPr>
          <a:lstStyle/>
          <a:p>
            <a:pPr marL="548640" indent="-411480" eaLnBrk="1" fontAlgn="auto" hangingPunct="1">
              <a:spcAft>
                <a:spcPts val="0"/>
              </a:spcAft>
              <a:buClr>
                <a:schemeClr val="tx1">
                  <a:shade val="95000"/>
                </a:schemeClr>
              </a:buClr>
              <a:buFont typeface="Wingdings 2"/>
              <a:buChar char=""/>
              <a:defRPr/>
            </a:pPr>
            <a:endParaRPr lang="en-US" dirty="0" smtClean="0"/>
          </a:p>
          <a:p>
            <a:pPr marL="548640" indent="-411480" eaLnBrk="1" fontAlgn="auto" hangingPunct="1">
              <a:spcAft>
                <a:spcPts val="0"/>
              </a:spcAft>
              <a:buClr>
                <a:schemeClr val="tx1">
                  <a:shade val="95000"/>
                </a:schemeClr>
              </a:buClr>
              <a:buFont typeface="Wingdings 2"/>
              <a:buChar char=""/>
              <a:defRPr/>
            </a:pPr>
            <a:endParaRPr lang="en-US" dirty="0"/>
          </a:p>
          <a:p>
            <a:pPr marL="548640" indent="-411480" eaLnBrk="1" fontAlgn="auto" hangingPunct="1">
              <a:spcAft>
                <a:spcPts val="0"/>
              </a:spcAft>
              <a:buClr>
                <a:schemeClr val="tx1">
                  <a:shade val="95000"/>
                </a:schemeClr>
              </a:buClr>
              <a:buFont typeface="Wingdings 2"/>
              <a:buChar char=""/>
              <a:defRPr/>
            </a:pPr>
            <a:endParaRPr lang="en-US" dirty="0" smtClean="0"/>
          </a:p>
          <a:p>
            <a:pPr marL="548640" indent="-411480" eaLnBrk="1" fontAlgn="auto" hangingPunct="1">
              <a:spcAft>
                <a:spcPts val="0"/>
              </a:spcAft>
              <a:buClr>
                <a:schemeClr val="tx1">
                  <a:shade val="95000"/>
                </a:schemeClr>
              </a:buClr>
              <a:buFont typeface="Wingdings 2"/>
              <a:buChar char=""/>
              <a:defRPr/>
            </a:pPr>
            <a:r>
              <a:rPr lang="en-US" dirty="0" smtClean="0"/>
              <a:t>1 Juan 1: </a:t>
            </a:r>
          </a:p>
          <a:p>
            <a:pPr marL="548640" indent="-411480" eaLnBrk="1" fontAlgn="auto" hangingPunct="1">
              <a:spcAft>
                <a:spcPts val="0"/>
              </a:spcAft>
              <a:buClr>
                <a:schemeClr val="tx1">
                  <a:shade val="95000"/>
                </a:schemeClr>
              </a:buClr>
              <a:buFont typeface="Wingdings 2"/>
              <a:buChar char=""/>
              <a:defRPr/>
            </a:pPr>
            <a:endParaRPr lang="en-US" dirty="0" smtClean="0"/>
          </a:p>
          <a:p>
            <a:pPr marL="548640" indent="-411480" algn="just" eaLnBrk="1" fontAlgn="auto" hangingPunct="1">
              <a:spcAft>
                <a:spcPts val="0"/>
              </a:spcAft>
              <a:buClr>
                <a:schemeClr val="tx1">
                  <a:shade val="95000"/>
                </a:schemeClr>
              </a:buClr>
              <a:buFont typeface="Wingdings 2"/>
              <a:buNone/>
              <a:defRPr/>
            </a:pPr>
            <a:r>
              <a:rPr lang="es-ES" dirty="0" smtClean="0"/>
              <a:t>7 </a:t>
            </a:r>
            <a:r>
              <a:rPr lang="es-ES" dirty="0"/>
              <a:t>pero si andamos en luz, como él está en luz, tenemos comunión unos con otros, y la sangre de Jesucristo su Hijo nos limpia de todo pecado. </a:t>
            </a:r>
          </a:p>
          <a:p>
            <a:pPr marL="548640" indent="-411480" algn="just" eaLnBrk="1" fontAlgn="auto" hangingPunct="1">
              <a:spcAft>
                <a:spcPts val="0"/>
              </a:spcAft>
              <a:buClr>
                <a:schemeClr val="tx1">
                  <a:shade val="95000"/>
                </a:schemeClr>
              </a:buClr>
              <a:buFont typeface="Wingdings 2"/>
              <a:buNone/>
              <a:defRPr/>
            </a:pPr>
            <a:r>
              <a:rPr lang="es-ES" dirty="0"/>
              <a:t>8 Si decimos que no tenemos pecado, nos engañamos a nosotros mismos, y la verdad no está en nosotros. </a:t>
            </a:r>
            <a:endParaRPr lang="es-ES" dirty="0" smtClean="0"/>
          </a:p>
          <a:p>
            <a:pPr marL="548640" indent="-411480" algn="just" eaLnBrk="1" fontAlgn="auto" hangingPunct="1">
              <a:spcAft>
                <a:spcPts val="0"/>
              </a:spcAft>
              <a:buClr>
                <a:schemeClr val="tx1">
                  <a:shade val="95000"/>
                </a:schemeClr>
              </a:buClr>
              <a:buFont typeface="Wingdings 2"/>
              <a:buNone/>
              <a:defRPr/>
            </a:pPr>
            <a:r>
              <a:rPr lang="es-ES" dirty="0" smtClean="0"/>
              <a:t>9 </a:t>
            </a:r>
            <a:r>
              <a:rPr lang="es-ES" dirty="0"/>
              <a:t>Si confesamos nuestros pecados, él es fiel y justo para perdonar nuestros pecados, y limpiarnos de toda maldad. </a:t>
            </a:r>
            <a:endParaRPr lang="en-US" dirty="0"/>
          </a:p>
        </p:txBody>
      </p:sp>
      <p:pic>
        <p:nvPicPr>
          <p:cNvPr id="21509" name="Picture 2" descr="MCj019405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812800"/>
            <a:ext cx="2209800" cy="202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85800"/>
            <a:ext cx="8229600" cy="639763"/>
          </a:xfrm>
        </p:spPr>
        <p:txBody>
          <a:bodyPr rtlCol="0">
            <a:normAutofit fontScale="90000"/>
          </a:bodyPr>
          <a:lstStyle/>
          <a:p>
            <a:pPr eaLnBrk="1" fontAlgn="auto" hangingPunct="1">
              <a:spcAft>
                <a:spcPts val="0"/>
              </a:spcAft>
              <a:defRPr/>
            </a:pPr>
            <a:r>
              <a:rPr lang="es-DO" dirty="0" smtClean="0"/>
              <a:t/>
            </a:r>
            <a:br>
              <a:rPr lang="es-DO" dirty="0" smtClean="0"/>
            </a:br>
            <a:r>
              <a:rPr lang="es-DO" dirty="0" smtClean="0"/>
              <a:t>Liberación </a:t>
            </a:r>
            <a:r>
              <a:rPr lang="es-DO" dirty="0"/>
              <a:t>de Ataduras Espirituales</a:t>
            </a:r>
            <a:r>
              <a:rPr lang="en-US" dirty="0"/>
              <a:t/>
            </a:r>
            <a:br>
              <a:rPr lang="en-US" dirty="0"/>
            </a:br>
            <a:endParaRPr lang="en-US" dirty="0"/>
          </a:p>
        </p:txBody>
      </p:sp>
      <p:sp>
        <p:nvSpPr>
          <p:cNvPr id="6" name="Content Placeholder 5"/>
          <p:cNvSpPr>
            <a:spLocks noGrp="1"/>
          </p:cNvSpPr>
          <p:nvPr>
            <p:ph sz="quarter" idx="13"/>
          </p:nvPr>
        </p:nvSpPr>
        <p:spPr>
          <a:xfrm>
            <a:off x="457200" y="1600200"/>
            <a:ext cx="4038600" cy="4953000"/>
          </a:xfrm>
        </p:spPr>
        <p:txBody>
          <a:bodyPr rtlCol="0">
            <a:normAutofit lnSpcReduction="10000"/>
          </a:bodyPr>
          <a:lstStyle/>
          <a:p>
            <a:pPr marL="548640" indent="-411480" eaLnBrk="1" fontAlgn="auto" hangingPunct="1">
              <a:spcAft>
                <a:spcPts val="0"/>
              </a:spcAft>
              <a:buClr>
                <a:schemeClr val="tx1">
                  <a:shade val="95000"/>
                </a:schemeClr>
              </a:buClr>
              <a:buFont typeface="Wingdings 2"/>
              <a:buChar char=""/>
              <a:defRPr/>
            </a:pPr>
            <a:r>
              <a:rPr lang="es-DO" sz="1600" b="1" i="1" dirty="0"/>
              <a:t>Atadura Espiritual</a:t>
            </a:r>
            <a:r>
              <a:rPr lang="es-DO" sz="1600" dirty="0"/>
              <a:t> – </a:t>
            </a:r>
            <a:r>
              <a:rPr lang="es-DO" sz="1600" i="1" dirty="0"/>
              <a:t>Una influencia Satánica en nuestra vida, adquirida a través </a:t>
            </a:r>
            <a:r>
              <a:rPr lang="es-DO" sz="1600" i="1" dirty="0" smtClean="0"/>
              <a:t>prácticas </a:t>
            </a:r>
            <a:r>
              <a:rPr lang="es-DO" sz="1600" i="1" dirty="0"/>
              <a:t>pecaminosas o idolatras.</a:t>
            </a:r>
            <a:endParaRPr lang="en-US" sz="1600" dirty="0"/>
          </a:p>
          <a:p>
            <a:pPr marL="548640" indent="-411480" eaLnBrk="1" fontAlgn="auto" hangingPunct="1">
              <a:spcAft>
                <a:spcPts val="0"/>
              </a:spcAft>
              <a:buClr>
                <a:schemeClr val="tx1">
                  <a:shade val="95000"/>
                </a:schemeClr>
              </a:buClr>
              <a:buFont typeface="Wingdings 2"/>
              <a:buNone/>
              <a:defRPr/>
            </a:pPr>
            <a:r>
              <a:rPr lang="es-DO" sz="1600" dirty="0"/>
              <a:t> </a:t>
            </a:r>
            <a:endParaRPr lang="en-US" sz="1600" dirty="0"/>
          </a:p>
          <a:p>
            <a:pPr marL="548640" indent="-411480" eaLnBrk="1" fontAlgn="auto" hangingPunct="1">
              <a:spcAft>
                <a:spcPts val="0"/>
              </a:spcAft>
              <a:buClr>
                <a:schemeClr val="tx1">
                  <a:shade val="95000"/>
                </a:schemeClr>
              </a:buClr>
              <a:buFont typeface="Wingdings 2"/>
              <a:buNone/>
              <a:defRPr/>
            </a:pPr>
            <a:r>
              <a:rPr lang="es-DO" sz="1600" b="1" i="1" dirty="0"/>
              <a:t>Hay que Renunciar a Satanás</a:t>
            </a:r>
            <a:endParaRPr lang="en-US" sz="1600" dirty="0"/>
          </a:p>
          <a:p>
            <a:pPr marL="548640" indent="-411480" eaLnBrk="1" fontAlgn="auto" hangingPunct="1">
              <a:spcAft>
                <a:spcPts val="0"/>
              </a:spcAft>
              <a:buClr>
                <a:schemeClr val="tx1">
                  <a:shade val="95000"/>
                </a:schemeClr>
              </a:buClr>
              <a:buFont typeface="Wingdings 2"/>
              <a:buNone/>
              <a:defRPr/>
            </a:pPr>
            <a:r>
              <a:rPr lang="es-DO" sz="1600" dirty="0"/>
              <a:t>  </a:t>
            </a:r>
            <a:endParaRPr lang="en-US" sz="1600" dirty="0"/>
          </a:p>
          <a:p>
            <a:pPr marL="548640" indent="-411480" eaLnBrk="1" fontAlgn="auto" hangingPunct="1">
              <a:spcAft>
                <a:spcPts val="0"/>
              </a:spcAft>
              <a:buClr>
                <a:schemeClr val="tx1">
                  <a:shade val="95000"/>
                </a:schemeClr>
              </a:buClr>
              <a:buFont typeface="Wingdings 2"/>
              <a:buNone/>
              <a:defRPr/>
            </a:pPr>
            <a:r>
              <a:rPr lang="es-DO" sz="1600" b="1" i="1" dirty="0"/>
              <a:t>Es Necesario Romper Pactos Establecidos por Practicas Espiritistas</a:t>
            </a:r>
            <a:endParaRPr lang="en-US" sz="1600" dirty="0"/>
          </a:p>
          <a:p>
            <a:pPr marL="548640" indent="-411480" eaLnBrk="1" fontAlgn="auto" hangingPunct="1">
              <a:spcAft>
                <a:spcPts val="0"/>
              </a:spcAft>
              <a:buClr>
                <a:schemeClr val="tx1">
                  <a:shade val="95000"/>
                </a:schemeClr>
              </a:buClr>
              <a:buFont typeface="Wingdings 2"/>
              <a:buNone/>
              <a:defRPr/>
            </a:pPr>
            <a:r>
              <a:rPr lang="es-DO" sz="1600" b="1" i="1" dirty="0"/>
              <a:t> </a:t>
            </a:r>
            <a:endParaRPr lang="en-US" sz="1600" dirty="0"/>
          </a:p>
          <a:p>
            <a:pPr marL="548640" indent="-411480" eaLnBrk="1" fontAlgn="auto" hangingPunct="1">
              <a:spcAft>
                <a:spcPts val="0"/>
              </a:spcAft>
              <a:buClr>
                <a:schemeClr val="tx1">
                  <a:shade val="95000"/>
                </a:schemeClr>
              </a:buClr>
              <a:buFont typeface="Wingdings 2"/>
              <a:buNone/>
              <a:defRPr/>
            </a:pPr>
            <a:r>
              <a:rPr lang="es-DO" sz="1600" dirty="0"/>
              <a:t>El mundo espiritual funciona a través de </a:t>
            </a:r>
            <a:r>
              <a:rPr lang="es-DO" sz="1600" i="1" dirty="0"/>
              <a:t>normas legales</a:t>
            </a:r>
            <a:r>
              <a:rPr lang="es-DO" sz="1600" dirty="0"/>
              <a:t>.  A través de ciertas prácticas, le entregamos a Satanás un </a:t>
            </a:r>
            <a:r>
              <a:rPr lang="es-DO" sz="1600" i="1" dirty="0"/>
              <a:t>derecho</a:t>
            </a:r>
            <a:r>
              <a:rPr lang="es-DO" sz="1600" dirty="0"/>
              <a:t> para influenciar la vida.  Por esto, es necesario renunciar a Satanás, </a:t>
            </a:r>
            <a:r>
              <a:rPr lang="es-DO" sz="1600" i="1" dirty="0"/>
              <a:t>para cancelar todo pacto</a:t>
            </a:r>
            <a:r>
              <a:rPr lang="es-DO" sz="1600" dirty="0"/>
              <a:t> establecido con el enemigo, y cerrar toda puerta que se le pudiera haber abierto. </a:t>
            </a:r>
            <a:endParaRPr lang="en-US" sz="1600" dirty="0"/>
          </a:p>
          <a:p>
            <a:pPr marL="548640" indent="-411480" eaLnBrk="1" fontAlgn="auto" hangingPunct="1">
              <a:spcAft>
                <a:spcPts val="0"/>
              </a:spcAft>
              <a:buClr>
                <a:schemeClr val="tx1">
                  <a:shade val="95000"/>
                </a:schemeClr>
              </a:buClr>
              <a:buFont typeface="Wingdings 2"/>
              <a:buChar char=""/>
              <a:defRPr/>
            </a:pPr>
            <a:endParaRPr lang="en-US" sz="1600" dirty="0"/>
          </a:p>
        </p:txBody>
      </p:sp>
      <p:sp>
        <p:nvSpPr>
          <p:cNvPr id="22532" name="Content Placeholder 6"/>
          <p:cNvSpPr>
            <a:spLocks noGrp="1"/>
          </p:cNvSpPr>
          <p:nvPr>
            <p:ph sz="quarter" idx="14"/>
          </p:nvPr>
        </p:nvSpPr>
        <p:spPr>
          <a:xfrm>
            <a:off x="4648200" y="1600200"/>
            <a:ext cx="4038600" cy="4800600"/>
          </a:xfrm>
        </p:spPr>
        <p:txBody>
          <a:bodyPr/>
          <a:lstStyle/>
          <a:p>
            <a:pPr eaLnBrk="1" hangingPunct="1"/>
            <a:r>
              <a:rPr lang="es-PR" altLang="es-CL" smtClean="0"/>
              <a:t>Efesios</a:t>
            </a:r>
            <a:r>
              <a:rPr lang="en-US" altLang="es-CL" smtClean="0"/>
              <a:t>  2</a:t>
            </a:r>
          </a:p>
          <a:p>
            <a:pPr eaLnBrk="1" hangingPunct="1">
              <a:buFont typeface="Wingdings 2" pitchFamily="18" charset="2"/>
              <a:buNone/>
            </a:pPr>
            <a:r>
              <a:rPr lang="es-ES" altLang="es-CL" smtClean="0"/>
              <a:t>1 Y él os dio vida a vosotros, cuando estabais muertos en vuestros delitos y pecados, </a:t>
            </a:r>
          </a:p>
          <a:p>
            <a:pPr eaLnBrk="1" hangingPunct="1">
              <a:buFont typeface="Wingdings 2" pitchFamily="18" charset="2"/>
              <a:buNone/>
            </a:pPr>
            <a:r>
              <a:rPr lang="es-ES" altLang="es-CL" smtClean="0"/>
              <a:t>2 en los cuales anduvisteis en otro tiempo, siguiendo la corriente de este mundo, conforme al príncipe de la potestad del aire, el espíritu que ahora opera en los hijos de desobediencia, </a:t>
            </a:r>
            <a:endParaRPr lang="en-US" altLang="es-CL" smtClean="0"/>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914400"/>
            <a:ext cx="8229600" cy="990600"/>
          </a:xfrm>
        </p:spPr>
        <p:txBody>
          <a:bodyPr rtlCol="0">
            <a:normAutofit fontScale="90000"/>
          </a:bodyPr>
          <a:lstStyle/>
          <a:p>
            <a:pPr eaLnBrk="1" fontAlgn="auto" hangingPunct="1">
              <a:spcAft>
                <a:spcPts val="0"/>
              </a:spcAft>
              <a:defRPr/>
            </a:pPr>
            <a:r>
              <a:rPr lang="es-DO" sz="2200" dirty="0" smtClean="0"/>
              <a:t/>
            </a:r>
            <a:br>
              <a:rPr lang="es-DO" sz="2200" dirty="0" smtClean="0"/>
            </a:br>
            <a:r>
              <a:rPr lang="es-DO" sz="2200" dirty="0"/>
              <a:t/>
            </a:r>
            <a:br>
              <a:rPr lang="es-DO" sz="2200" dirty="0"/>
            </a:br>
            <a:r>
              <a:rPr lang="es-DO" sz="2200" dirty="0" smtClean="0"/>
              <a:t>En </a:t>
            </a:r>
            <a:r>
              <a:rPr lang="es-DO" sz="2200" dirty="0"/>
              <a:t>este estudio consideraremos las varias formas de contaminarse espiritualmente, y la necesidad de cerrar toda puerta al enemigo en nuestras vidas.</a:t>
            </a:r>
            <a:r>
              <a:rPr lang="en-US" dirty="0"/>
              <a:t/>
            </a:r>
            <a:br>
              <a:rPr lang="en-US" dirty="0"/>
            </a:br>
            <a:endParaRPr lang="en-US" dirty="0"/>
          </a:p>
        </p:txBody>
      </p:sp>
      <p:sp>
        <p:nvSpPr>
          <p:cNvPr id="22531" name="Content Placeholder 5"/>
          <p:cNvSpPr>
            <a:spLocks noGrp="1"/>
          </p:cNvSpPr>
          <p:nvPr>
            <p:ph idx="1"/>
          </p:nvPr>
        </p:nvSpPr>
        <p:spPr>
          <a:xfrm>
            <a:off x="762000" y="1905000"/>
            <a:ext cx="7315200" cy="3538537"/>
          </a:xfrm>
        </p:spPr>
        <p:txBody>
          <a:bodyPr rtlCol="0">
            <a:normAutofit fontScale="77500" lnSpcReduction="20000"/>
          </a:bodyPr>
          <a:lstStyle/>
          <a:p>
            <a:pPr indent="-182880" eaLnBrk="1" fontAlgn="auto" hangingPunct="1">
              <a:lnSpc>
                <a:spcPct val="80000"/>
              </a:lnSpc>
              <a:spcAft>
                <a:spcPts val="0"/>
              </a:spcAft>
              <a:buFont typeface="Wingdings" charset="2"/>
              <a:buChar char="§"/>
              <a:defRPr/>
            </a:pPr>
            <a:r>
              <a:rPr lang="es-DO" altLang="es-CL" sz="2200" b="1" i="1" dirty="0" smtClean="0"/>
              <a:t>Idolatría y Practicas de Espiritismo que nos Contaminan</a:t>
            </a:r>
            <a:endParaRPr lang="en-US" altLang="es-CL" sz="2200" dirty="0" smtClean="0"/>
          </a:p>
          <a:p>
            <a:pPr indent="-182880" eaLnBrk="1" fontAlgn="auto" hangingPunct="1">
              <a:lnSpc>
                <a:spcPct val="80000"/>
              </a:lnSpc>
              <a:spcAft>
                <a:spcPts val="0"/>
              </a:spcAft>
              <a:buFont typeface="Wingdings 2" pitchFamily="18" charset="2"/>
              <a:buNone/>
              <a:defRPr/>
            </a:pPr>
            <a:r>
              <a:rPr lang="es-DO" altLang="es-CL" sz="2200" dirty="0" smtClean="0"/>
              <a:t> </a:t>
            </a:r>
            <a:endParaRPr lang="en-US" altLang="es-CL" sz="2200" dirty="0" smtClean="0"/>
          </a:p>
          <a:p>
            <a:pPr indent="-182880" eaLnBrk="1" fontAlgn="auto" hangingPunct="1">
              <a:lnSpc>
                <a:spcPct val="80000"/>
              </a:lnSpc>
              <a:spcAft>
                <a:spcPts val="0"/>
              </a:spcAft>
              <a:buFont typeface="Wingdings 2" pitchFamily="18" charset="2"/>
              <a:buNone/>
              <a:defRPr/>
            </a:pPr>
            <a:r>
              <a:rPr lang="es-DO" altLang="es-CL" sz="2200" b="1" u="sng" dirty="0" smtClean="0"/>
              <a:t>Ídolo</a:t>
            </a:r>
            <a:r>
              <a:rPr lang="es-DO" altLang="es-CL" sz="2200" b="1" dirty="0" smtClean="0"/>
              <a:t> - </a:t>
            </a:r>
            <a:r>
              <a:rPr lang="es-DO" altLang="es-CL" sz="2200" b="1" i="1" dirty="0" smtClean="0"/>
              <a:t>  Cualquier cosa que tome la posición de Dios en el </a:t>
            </a:r>
          </a:p>
          <a:p>
            <a:pPr indent="-182880" eaLnBrk="1" fontAlgn="auto" hangingPunct="1">
              <a:lnSpc>
                <a:spcPct val="80000"/>
              </a:lnSpc>
              <a:spcAft>
                <a:spcPts val="0"/>
              </a:spcAft>
              <a:buFont typeface="Wingdings 2" pitchFamily="18" charset="2"/>
              <a:buNone/>
              <a:defRPr/>
            </a:pPr>
            <a:endParaRPr lang="es-DO" altLang="es-CL" sz="2200" b="1" i="1" dirty="0"/>
          </a:p>
          <a:p>
            <a:pPr indent="-182880" eaLnBrk="1" fontAlgn="auto" hangingPunct="1">
              <a:lnSpc>
                <a:spcPct val="80000"/>
              </a:lnSpc>
              <a:spcAft>
                <a:spcPts val="0"/>
              </a:spcAft>
              <a:buFont typeface="Wingdings 2" pitchFamily="18" charset="2"/>
              <a:buNone/>
              <a:defRPr/>
            </a:pPr>
            <a:r>
              <a:rPr lang="es-DO" altLang="es-CL" sz="2200" b="1" i="1" dirty="0" smtClean="0"/>
              <a:t>corazón del ser humano.</a:t>
            </a:r>
            <a:r>
              <a:rPr lang="es-DO" altLang="es-CL" sz="2200" b="1" dirty="0" smtClean="0"/>
              <a:t>  Incluye las obras de la carne)</a:t>
            </a:r>
            <a:endParaRPr lang="en-US" altLang="es-CL" sz="2200" dirty="0" smtClean="0"/>
          </a:p>
          <a:p>
            <a:pPr indent="-182880" eaLnBrk="1" fontAlgn="auto" hangingPunct="1">
              <a:lnSpc>
                <a:spcPct val="80000"/>
              </a:lnSpc>
              <a:spcAft>
                <a:spcPts val="0"/>
              </a:spcAft>
              <a:buFont typeface="Wingdings 2" pitchFamily="18" charset="2"/>
              <a:buNone/>
              <a:defRPr/>
            </a:pPr>
            <a:r>
              <a:rPr lang="es-DO" altLang="es-CL" sz="2200" dirty="0" smtClean="0"/>
              <a:t> </a:t>
            </a:r>
            <a:endParaRPr lang="en-US" altLang="es-CL" sz="2200" dirty="0" smtClean="0"/>
          </a:p>
          <a:p>
            <a:pPr indent="-182880" eaLnBrk="1" fontAlgn="auto" hangingPunct="1">
              <a:lnSpc>
                <a:spcPct val="80000"/>
              </a:lnSpc>
              <a:spcAft>
                <a:spcPts val="0"/>
              </a:spcAft>
              <a:buFont typeface="Wingdings 2" pitchFamily="18" charset="2"/>
              <a:buNone/>
              <a:defRPr/>
            </a:pPr>
            <a:r>
              <a:rPr lang="es-DO" altLang="es-CL" sz="2200" b="1" u="sng" dirty="0" smtClean="0"/>
              <a:t>Idolatría </a:t>
            </a:r>
            <a:r>
              <a:rPr lang="es-DO" altLang="es-CL" sz="2200" b="1" dirty="0" smtClean="0"/>
              <a:t>–   </a:t>
            </a:r>
            <a:r>
              <a:rPr lang="es-DO" altLang="es-CL" sz="2200" b="1" i="1" dirty="0" smtClean="0"/>
              <a:t>la practica de adorar a objetos, y así entrar en </a:t>
            </a:r>
          </a:p>
          <a:p>
            <a:pPr indent="-182880" eaLnBrk="1" fontAlgn="auto" hangingPunct="1">
              <a:lnSpc>
                <a:spcPct val="80000"/>
              </a:lnSpc>
              <a:spcAft>
                <a:spcPts val="0"/>
              </a:spcAft>
              <a:buFont typeface="Wingdings 2" pitchFamily="18" charset="2"/>
              <a:buNone/>
              <a:defRPr/>
            </a:pPr>
            <a:endParaRPr lang="es-DO" altLang="es-CL" sz="2200" b="1" i="1" dirty="0"/>
          </a:p>
          <a:p>
            <a:pPr indent="-182880" eaLnBrk="1" fontAlgn="auto" hangingPunct="1">
              <a:lnSpc>
                <a:spcPct val="80000"/>
              </a:lnSpc>
              <a:spcAft>
                <a:spcPts val="0"/>
              </a:spcAft>
              <a:buFont typeface="Wingdings 2" pitchFamily="18" charset="2"/>
              <a:buNone/>
              <a:defRPr/>
            </a:pPr>
            <a:r>
              <a:rPr lang="es-DO" altLang="es-CL" sz="2200" b="1" i="1" dirty="0" smtClean="0"/>
              <a:t>contacto con demonios.</a:t>
            </a:r>
            <a:r>
              <a:rPr lang="es-DO" altLang="es-CL" sz="2200" b="1" dirty="0" smtClean="0"/>
              <a:t> ( También Colosenses 3: 4-11)</a:t>
            </a:r>
            <a:endParaRPr lang="en-US" altLang="es-CL" sz="2200" dirty="0" smtClean="0"/>
          </a:p>
          <a:p>
            <a:pPr indent="-182880" eaLnBrk="1" fontAlgn="auto" hangingPunct="1">
              <a:lnSpc>
                <a:spcPct val="80000"/>
              </a:lnSpc>
              <a:spcAft>
                <a:spcPts val="0"/>
              </a:spcAft>
              <a:buFont typeface="Wingdings 2" pitchFamily="18" charset="2"/>
              <a:buNone/>
              <a:defRPr/>
            </a:pPr>
            <a:endParaRPr lang="en-US" altLang="es-CL" sz="2200" dirty="0" smtClean="0"/>
          </a:p>
          <a:p>
            <a:pPr indent="-182880" eaLnBrk="1" fontAlgn="auto" hangingPunct="1">
              <a:lnSpc>
                <a:spcPct val="80000"/>
              </a:lnSpc>
              <a:spcAft>
                <a:spcPts val="0"/>
              </a:spcAft>
              <a:buFont typeface="Wingdings 2" pitchFamily="18" charset="2"/>
              <a:buNone/>
              <a:defRPr/>
            </a:pPr>
            <a:r>
              <a:rPr lang="es-DO" altLang="es-CL" sz="2200" dirty="0" smtClean="0"/>
              <a:t> </a:t>
            </a:r>
            <a:endParaRPr lang="en-US" altLang="es-CL" sz="2200" dirty="0" smtClean="0"/>
          </a:p>
          <a:p>
            <a:pPr indent="-182880" eaLnBrk="1" fontAlgn="auto" hangingPunct="1">
              <a:lnSpc>
                <a:spcPct val="80000"/>
              </a:lnSpc>
              <a:spcAft>
                <a:spcPts val="0"/>
              </a:spcAft>
              <a:buFont typeface="Wingdings 2" pitchFamily="18" charset="2"/>
              <a:buNone/>
              <a:defRPr/>
            </a:pPr>
            <a:r>
              <a:rPr lang="es-DO" altLang="es-CL" sz="2200" dirty="0" smtClean="0"/>
              <a:t>Cualquier práctica de espiritismo, ocultismo, hechicería, santería, o magia, - por inocente que parezca - es también idolatría espiritual, y abre puertas espirituales en nuestras vidas.</a:t>
            </a:r>
            <a:endParaRPr lang="en-US" altLang="es-CL" sz="2200" dirty="0" smtClean="0"/>
          </a:p>
          <a:p>
            <a:pPr indent="-182880" eaLnBrk="1" fontAlgn="auto" hangingPunct="1">
              <a:lnSpc>
                <a:spcPct val="80000"/>
              </a:lnSpc>
              <a:spcAft>
                <a:spcPts val="0"/>
              </a:spcAft>
              <a:buFont typeface="Wingdings 2" pitchFamily="18" charset="2"/>
              <a:buNone/>
              <a:defRPr/>
            </a:pPr>
            <a:r>
              <a:rPr lang="es-DO" altLang="es-CL" sz="2200" dirty="0" smtClean="0"/>
              <a:t> </a:t>
            </a:r>
            <a:endParaRPr lang="en-US" altLang="es-CL" sz="2200" dirty="0" smtClean="0"/>
          </a:p>
          <a:p>
            <a:pPr indent="-182880" eaLnBrk="1" fontAlgn="auto" hangingPunct="1">
              <a:lnSpc>
                <a:spcPct val="80000"/>
              </a:lnSpc>
              <a:spcAft>
                <a:spcPts val="0"/>
              </a:spcAft>
              <a:buFont typeface="Wingdings 2" pitchFamily="18" charset="2"/>
              <a:buNone/>
              <a:defRPr/>
            </a:pPr>
            <a:r>
              <a:rPr lang="es-DO" altLang="es-CL" sz="2200" b="1" i="1" dirty="0" smtClean="0"/>
              <a:t>Idolatría – Una Entrada para Satanás</a:t>
            </a:r>
            <a:endParaRPr lang="en-US" altLang="es-CL" sz="2200" dirty="0" smtClean="0"/>
          </a:p>
          <a:p>
            <a:pPr indent="-182880" eaLnBrk="1" fontAlgn="auto" hangingPunct="1">
              <a:lnSpc>
                <a:spcPct val="80000"/>
              </a:lnSpc>
              <a:spcAft>
                <a:spcPts val="0"/>
              </a:spcAft>
              <a:buFont typeface="Wingdings" charset="2"/>
              <a:buChar char="§"/>
              <a:defRPr/>
            </a:pPr>
            <a:endParaRPr lang="en-US" altLang="es-CL" sz="2200" dirty="0" smtClean="0"/>
          </a:p>
        </p:txBody>
      </p:sp>
    </p:spTree>
  </p:cSld>
  <p:clrMapOvr>
    <a:masterClrMapping/>
  </p:clrMapOvr>
  <p:transition>
    <p:pull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15200" cy="1154113"/>
          </a:xfrm>
        </p:spPr>
        <p:txBody>
          <a:bodyPr rtlCol="0">
            <a:normAutofit fontScale="90000"/>
          </a:bodyPr>
          <a:lstStyle/>
          <a:p>
            <a:pPr eaLnBrk="1" fontAlgn="auto" hangingPunct="1">
              <a:spcAft>
                <a:spcPts val="0"/>
              </a:spcAft>
              <a:defRPr/>
            </a:pPr>
            <a:r>
              <a:rPr lang="es-ES" dirty="0" smtClean="0"/>
              <a:t>O provocaremos a celos al Señor? ¿Somos más fuertes que él?</a:t>
            </a:r>
            <a:endParaRPr lang="en-US" dirty="0"/>
          </a:p>
        </p:txBody>
      </p:sp>
      <p:sp>
        <p:nvSpPr>
          <p:cNvPr id="24579" name="Content Placeholder 2"/>
          <p:cNvSpPr>
            <a:spLocks noGrp="1"/>
          </p:cNvSpPr>
          <p:nvPr>
            <p:ph idx="1"/>
          </p:nvPr>
        </p:nvSpPr>
        <p:spPr>
          <a:xfrm>
            <a:off x="457200" y="1447800"/>
            <a:ext cx="8229600" cy="4953000"/>
          </a:xfrm>
        </p:spPr>
        <p:txBody>
          <a:bodyPr/>
          <a:lstStyle/>
          <a:p>
            <a:pPr eaLnBrk="1" hangingPunct="1"/>
            <a:r>
              <a:rPr lang="en-US" altLang="es-CL" sz="2800" dirty="0" smtClean="0"/>
              <a:t>1 </a:t>
            </a:r>
            <a:r>
              <a:rPr lang="es-PR" altLang="es-CL" sz="2800" dirty="0" smtClean="0"/>
              <a:t>Corintios</a:t>
            </a:r>
            <a:r>
              <a:rPr lang="en-US" altLang="es-CL" sz="2800" dirty="0" smtClean="0"/>
              <a:t> 10:</a:t>
            </a:r>
          </a:p>
          <a:p>
            <a:pPr eaLnBrk="1" hangingPunct="1">
              <a:buFont typeface="Wingdings 2" pitchFamily="18" charset="2"/>
              <a:buNone/>
            </a:pPr>
            <a:r>
              <a:rPr lang="es-ES" altLang="es-CL" sz="2800" dirty="0" smtClean="0"/>
              <a:t>20 Antes digo que lo que los gentiles sacrifican, a los demonios lo sacrifican, y no a Dios; y no quiero que vosotros os hagáis partícipes con los demonios. </a:t>
            </a:r>
          </a:p>
          <a:p>
            <a:pPr eaLnBrk="1" hangingPunct="1">
              <a:buFont typeface="Wingdings 2" pitchFamily="18" charset="2"/>
              <a:buNone/>
            </a:pPr>
            <a:r>
              <a:rPr lang="es-ES" altLang="es-CL" sz="2800" dirty="0" smtClean="0"/>
              <a:t>21 No podéis beber la copa del Señor, y la copa de los demonios; no podéis participar de la mesa del Señor, y de la mesa de los demonios. </a:t>
            </a:r>
          </a:p>
          <a:p>
            <a:pPr eaLnBrk="1" hangingPunct="1">
              <a:buFont typeface="Wingdings 2" pitchFamily="18" charset="2"/>
              <a:buNone/>
            </a:pPr>
            <a:r>
              <a:rPr lang="es-ES" altLang="es-CL" sz="2800" dirty="0" smtClean="0"/>
              <a:t>22 O provocaremos a celos al Señor? ¿Somos más fuertes que él? </a:t>
            </a:r>
            <a:endParaRPr lang="en-US" altLang="es-CL" sz="2800" dirty="0" smtClean="0"/>
          </a:p>
        </p:txBody>
      </p:sp>
    </p:spTree>
  </p:cSld>
  <p:clrMapOvr>
    <a:masterClrMapping/>
  </p:clrMapOvr>
  <p:transition>
    <p:strips dir="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914400" y="1601993"/>
            <a:ext cx="7315200" cy="717550"/>
          </a:xfrm>
        </p:spPr>
        <p:txBody>
          <a:bodyPr/>
          <a:lstStyle/>
          <a:p>
            <a:pPr eaLnBrk="1" hangingPunct="1"/>
            <a:r>
              <a:rPr lang="en-US" altLang="es-CL" dirty="0" smtClean="0"/>
              <a:t>Jesus ? </a:t>
            </a:r>
            <a:r>
              <a:rPr lang="es-PR" altLang="es-CL" dirty="0" smtClean="0"/>
              <a:t>Satanás</a:t>
            </a:r>
          </a:p>
        </p:txBody>
      </p:sp>
      <p:sp>
        <p:nvSpPr>
          <p:cNvPr id="25603" name="Content Placeholder 2"/>
          <p:cNvSpPr>
            <a:spLocks noGrp="1"/>
          </p:cNvSpPr>
          <p:nvPr>
            <p:ph idx="1"/>
          </p:nvPr>
        </p:nvSpPr>
        <p:spPr/>
        <p:txBody>
          <a:bodyPr/>
          <a:lstStyle/>
          <a:p>
            <a:pPr eaLnBrk="1" hangingPunct="1"/>
            <a:r>
              <a:rPr lang="en-US" altLang="es-CL" sz="2400" dirty="0" smtClean="0"/>
              <a:t>Santiago 3:</a:t>
            </a:r>
          </a:p>
          <a:p>
            <a:pPr eaLnBrk="1" hangingPunct="1">
              <a:buFont typeface="Wingdings 2" pitchFamily="18" charset="2"/>
              <a:buNone/>
            </a:pPr>
            <a:r>
              <a:rPr lang="es-ES" altLang="es-CL" sz="2400" dirty="0" smtClean="0"/>
              <a:t>11 Acaso alguna fuente echa por una misma abertura agua dulce y amarga? </a:t>
            </a:r>
          </a:p>
          <a:p>
            <a:pPr eaLnBrk="1" hangingPunct="1">
              <a:buFont typeface="Wingdings 2" pitchFamily="18" charset="2"/>
              <a:buNone/>
            </a:pPr>
            <a:r>
              <a:rPr lang="es-ES" altLang="es-CL" sz="2400" dirty="0" smtClean="0"/>
              <a:t>12 Hermanos míos, ¿puede acaso la higuera producir aceitunas, o la vid higos? Así también ninguna fuente puede dar agua salada y dulce. </a:t>
            </a:r>
          </a:p>
          <a:p>
            <a:pPr eaLnBrk="1" hangingPunct="1">
              <a:buFont typeface="Wingdings 2" pitchFamily="18" charset="2"/>
              <a:buNone/>
            </a:pPr>
            <a:r>
              <a:rPr lang="es-ES" altLang="es-CL" sz="2400" dirty="0" smtClean="0"/>
              <a:t>13 ¿Quién es sabio y entendido entre vosotros? Muestre por la buena conducta sus obras en sabia mansedumbre.</a:t>
            </a:r>
            <a:endParaRPr lang="en-US" altLang="es-CL" sz="2400" dirty="0" smtClean="0"/>
          </a:p>
        </p:txBody>
      </p:sp>
      <p:pic>
        <p:nvPicPr>
          <p:cNvPr id="25604" name="Picture 2" descr="G:\discipulado\picture y dibujos\FuegoNariz.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304800"/>
            <a:ext cx="2133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3" descr="C:\Users\mguzman\Pictures\Pictures\jesus-child-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28600"/>
            <a:ext cx="2057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7315200" cy="1154112"/>
          </a:xfrm>
        </p:spPr>
        <p:txBody>
          <a:bodyPr rtlCol="0">
            <a:normAutofit fontScale="90000"/>
          </a:bodyPr>
          <a:lstStyle/>
          <a:p>
            <a:pPr eaLnBrk="1" fontAlgn="auto" hangingPunct="1">
              <a:spcAft>
                <a:spcPts val="0"/>
              </a:spcAft>
              <a:defRPr/>
            </a:pPr>
            <a:r>
              <a:rPr lang="es-DO" i="1" dirty="0" smtClean="0"/>
              <a:t/>
            </a:r>
            <a:br>
              <a:rPr lang="es-DO" i="1" dirty="0" smtClean="0"/>
            </a:br>
            <a:r>
              <a:rPr lang="es-DO" i="1" dirty="0" smtClean="0"/>
              <a:t>Pasos </a:t>
            </a:r>
            <a:r>
              <a:rPr lang="es-DO" i="1" dirty="0"/>
              <a:t>para Renunciar y Romper Ataduras Espirituales</a:t>
            </a:r>
            <a:r>
              <a:rPr lang="en-US" dirty="0"/>
              <a:t/>
            </a:r>
            <a:br>
              <a:rPr lang="en-US" dirty="0"/>
            </a:br>
            <a:endParaRPr lang="en-US" dirty="0"/>
          </a:p>
        </p:txBody>
      </p:sp>
      <p:sp>
        <p:nvSpPr>
          <p:cNvPr id="3" name="Content Placeholder 2"/>
          <p:cNvSpPr>
            <a:spLocks noGrp="1"/>
          </p:cNvSpPr>
          <p:nvPr>
            <p:ph idx="1"/>
          </p:nvPr>
        </p:nvSpPr>
        <p:spPr>
          <a:xfrm>
            <a:off x="838200" y="1774031"/>
            <a:ext cx="7315200" cy="3538537"/>
          </a:xfrm>
        </p:spPr>
        <p:txBody>
          <a:bodyPr rtlCol="0">
            <a:normAutofit fontScale="32500" lnSpcReduction="20000"/>
          </a:bodyPr>
          <a:lstStyle/>
          <a:p>
            <a:pPr marL="548640" indent="-411480" eaLnBrk="1" fontAlgn="auto" hangingPunct="1">
              <a:spcAft>
                <a:spcPts val="0"/>
              </a:spcAft>
              <a:buClr>
                <a:schemeClr val="tx1">
                  <a:shade val="95000"/>
                </a:schemeClr>
              </a:buClr>
              <a:buFont typeface="Wingdings 2"/>
              <a:buChar char=""/>
              <a:defRPr/>
            </a:pPr>
            <a:r>
              <a:rPr lang="es-DO" sz="4200" b="1" i="1" dirty="0"/>
              <a:t>Tomar Inventario Personal</a:t>
            </a:r>
            <a:r>
              <a:rPr lang="es-DO" sz="4200" b="1" dirty="0"/>
              <a:t> </a:t>
            </a:r>
            <a:r>
              <a:rPr lang="es-DO" sz="4200" dirty="0"/>
              <a:t>– Hacer una lista de actividades dudosas del pasado</a:t>
            </a:r>
            <a:endParaRPr lang="en-US" sz="4200" dirty="0"/>
          </a:p>
          <a:p>
            <a:pPr marL="868680" lvl="1" indent="-283464" eaLnBrk="1" fontAlgn="auto" hangingPunct="1">
              <a:spcAft>
                <a:spcPts val="0"/>
              </a:spcAft>
              <a:buFont typeface="Wingdings 2"/>
              <a:buChar char=""/>
              <a:defRPr/>
            </a:pPr>
            <a:r>
              <a:rPr lang="es-DO" sz="4200" dirty="0"/>
              <a:t>Dedicación a un Santo</a:t>
            </a:r>
            <a:endParaRPr lang="en-US" sz="4200" dirty="0"/>
          </a:p>
          <a:p>
            <a:pPr marL="868680" lvl="1" indent="-283464" eaLnBrk="1" fontAlgn="auto" hangingPunct="1">
              <a:spcAft>
                <a:spcPts val="0"/>
              </a:spcAft>
              <a:buFont typeface="Wingdings 2"/>
              <a:buChar char=""/>
              <a:defRPr/>
            </a:pPr>
            <a:r>
              <a:rPr lang="es-DO" sz="4200" dirty="0"/>
              <a:t>Santería</a:t>
            </a:r>
            <a:endParaRPr lang="en-US" sz="4200" dirty="0"/>
          </a:p>
          <a:p>
            <a:pPr marL="868680" lvl="1" indent="-283464" eaLnBrk="1" fontAlgn="auto" hangingPunct="1">
              <a:spcAft>
                <a:spcPts val="0"/>
              </a:spcAft>
              <a:buFont typeface="Wingdings 2"/>
              <a:buChar char=""/>
              <a:defRPr/>
            </a:pPr>
            <a:r>
              <a:rPr lang="es-DO" sz="4200" dirty="0"/>
              <a:t>Astrología</a:t>
            </a:r>
            <a:endParaRPr lang="en-US" sz="4200" dirty="0"/>
          </a:p>
          <a:p>
            <a:pPr marL="868680" lvl="1" indent="-283464" eaLnBrk="1" fontAlgn="auto" hangingPunct="1">
              <a:spcAft>
                <a:spcPts val="0"/>
              </a:spcAft>
              <a:buFont typeface="Wingdings 2"/>
              <a:buChar char=""/>
              <a:defRPr/>
            </a:pPr>
            <a:r>
              <a:rPr lang="es-DO" sz="4200" dirty="0"/>
              <a:t>Hechicería</a:t>
            </a:r>
            <a:endParaRPr lang="en-US" sz="4200" dirty="0"/>
          </a:p>
          <a:p>
            <a:pPr marL="868680" lvl="1" indent="-283464" eaLnBrk="1" fontAlgn="auto" hangingPunct="1">
              <a:spcAft>
                <a:spcPts val="0"/>
              </a:spcAft>
              <a:buFont typeface="Wingdings 2"/>
              <a:buChar char=""/>
              <a:defRPr/>
            </a:pPr>
            <a:r>
              <a:rPr lang="es-DO" sz="4200" dirty="0"/>
              <a:t>Encantos</a:t>
            </a:r>
            <a:endParaRPr lang="en-US" sz="4200" dirty="0"/>
          </a:p>
          <a:p>
            <a:pPr marL="868680" lvl="1" indent="-283464" eaLnBrk="1" fontAlgn="auto" hangingPunct="1">
              <a:spcAft>
                <a:spcPts val="0"/>
              </a:spcAft>
              <a:buFont typeface="Wingdings 2"/>
              <a:buChar char=""/>
              <a:defRPr/>
            </a:pPr>
            <a:r>
              <a:rPr lang="es-DO" sz="4200" dirty="0"/>
              <a:t>Brujería</a:t>
            </a:r>
            <a:endParaRPr lang="en-US" sz="4200" dirty="0"/>
          </a:p>
          <a:p>
            <a:pPr marL="868680" lvl="1" indent="-283464" eaLnBrk="1" fontAlgn="auto" hangingPunct="1">
              <a:spcAft>
                <a:spcPts val="0"/>
              </a:spcAft>
              <a:buFont typeface="Wingdings 2"/>
              <a:buChar char=""/>
              <a:defRPr/>
            </a:pPr>
            <a:r>
              <a:rPr lang="es-DO" sz="4200" dirty="0"/>
              <a:t>Leer Cartas</a:t>
            </a:r>
            <a:endParaRPr lang="en-US" sz="4200" dirty="0"/>
          </a:p>
          <a:p>
            <a:pPr marL="868680" lvl="1" indent="-283464" eaLnBrk="1" fontAlgn="auto" hangingPunct="1">
              <a:spcAft>
                <a:spcPts val="0"/>
              </a:spcAft>
              <a:buFont typeface="Wingdings 2"/>
              <a:buChar char=""/>
              <a:defRPr/>
            </a:pPr>
            <a:r>
              <a:rPr lang="es-DO" sz="4200" dirty="0"/>
              <a:t>Nueva Era</a:t>
            </a:r>
            <a:endParaRPr lang="en-US" sz="4200" dirty="0"/>
          </a:p>
          <a:p>
            <a:pPr marL="868680" lvl="1" indent="-283464" eaLnBrk="1" fontAlgn="auto" hangingPunct="1">
              <a:spcAft>
                <a:spcPts val="0"/>
              </a:spcAft>
              <a:buFont typeface="Wingdings 2"/>
              <a:buChar char=""/>
              <a:defRPr/>
            </a:pPr>
            <a:r>
              <a:rPr lang="es-DO" sz="4200" dirty="0"/>
              <a:t>Hipnosis</a:t>
            </a:r>
            <a:endParaRPr lang="en-US" sz="4200" dirty="0"/>
          </a:p>
          <a:p>
            <a:pPr marL="868680" lvl="1" indent="-283464" eaLnBrk="1" fontAlgn="auto" hangingPunct="1">
              <a:spcAft>
                <a:spcPts val="0"/>
              </a:spcAft>
              <a:buFont typeface="Wingdings 2"/>
              <a:buChar char=""/>
              <a:defRPr/>
            </a:pPr>
            <a:r>
              <a:rPr lang="es-DO" sz="4200" dirty="0"/>
              <a:t>La Guija</a:t>
            </a:r>
            <a:endParaRPr lang="en-US" sz="4200" dirty="0"/>
          </a:p>
          <a:p>
            <a:pPr marL="868680" lvl="1" indent="-283464" eaLnBrk="1" fontAlgn="auto" hangingPunct="1">
              <a:spcAft>
                <a:spcPts val="0"/>
              </a:spcAft>
              <a:buFont typeface="Wingdings 2"/>
              <a:buChar char=""/>
              <a:defRPr/>
            </a:pPr>
            <a:r>
              <a:rPr lang="es-DO" sz="4200" dirty="0"/>
              <a:t>Meditación Trascendental…etc.  </a:t>
            </a:r>
            <a:endParaRPr lang="en-US" sz="4200" dirty="0"/>
          </a:p>
          <a:p>
            <a:pPr marL="548640" indent="-411480" eaLnBrk="1" fontAlgn="auto" hangingPunct="1">
              <a:spcAft>
                <a:spcPts val="0"/>
              </a:spcAft>
              <a:buClr>
                <a:schemeClr val="tx1">
                  <a:shade val="95000"/>
                </a:schemeClr>
              </a:buClr>
              <a:buFont typeface="Wingdings 2"/>
              <a:buNone/>
              <a:defRPr/>
            </a:pPr>
            <a:r>
              <a:rPr lang="es-DO" sz="4200" dirty="0"/>
              <a:t> </a:t>
            </a:r>
            <a:endParaRPr lang="en-US" sz="4200" dirty="0"/>
          </a:p>
          <a:p>
            <a:pPr marL="548640" indent="-411480" eaLnBrk="1" fontAlgn="auto" hangingPunct="1">
              <a:spcAft>
                <a:spcPts val="0"/>
              </a:spcAft>
              <a:buClr>
                <a:schemeClr val="tx1">
                  <a:shade val="95000"/>
                </a:schemeClr>
              </a:buClr>
              <a:buFont typeface="Wingdings 2"/>
              <a:buChar char=""/>
              <a:defRPr/>
            </a:pPr>
            <a:endParaRPr lang="en-US" dirty="0"/>
          </a:p>
        </p:txBody>
      </p:sp>
      <p:pic>
        <p:nvPicPr>
          <p:cNvPr id="26628" name="Picture 2" descr="MMj03567780000[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2743200"/>
            <a:ext cx="27813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lus/>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315200" cy="1154113"/>
          </a:xfrm>
        </p:spPr>
        <p:txBody>
          <a:bodyPr rtlCol="0">
            <a:normAutofit fontScale="90000"/>
          </a:bodyPr>
          <a:lstStyle/>
          <a:p>
            <a:pPr eaLnBrk="1" fontAlgn="auto" hangingPunct="1">
              <a:spcAft>
                <a:spcPts val="0"/>
              </a:spcAft>
              <a:defRPr/>
            </a:pPr>
            <a:r>
              <a:rPr lang="es-DO" i="1" dirty="0" smtClean="0"/>
              <a:t>Rompe para siempre Ataduras</a:t>
            </a:r>
            <a:r>
              <a:rPr lang="en-US" dirty="0" smtClean="0"/>
              <a:t/>
            </a:r>
            <a:br>
              <a:rPr lang="en-US" dirty="0" smtClean="0"/>
            </a:br>
            <a:r>
              <a:rPr lang="es-DO" i="1" dirty="0" smtClean="0"/>
              <a:t>Generacionales y Espirituales</a:t>
            </a:r>
            <a:endParaRPr lang="en-US" dirty="0"/>
          </a:p>
        </p:txBody>
      </p:sp>
      <p:sp>
        <p:nvSpPr>
          <p:cNvPr id="4" name="Content Placeholder 3"/>
          <p:cNvSpPr>
            <a:spLocks noGrp="1"/>
          </p:cNvSpPr>
          <p:nvPr>
            <p:ph sz="quarter" idx="13"/>
          </p:nvPr>
        </p:nvSpPr>
        <p:spPr>
          <a:xfrm>
            <a:off x="457200" y="1828800"/>
            <a:ext cx="4038600" cy="4343400"/>
          </a:xfrm>
        </p:spPr>
        <p:txBody>
          <a:bodyPr rtlCol="0">
            <a:normAutofit/>
          </a:bodyPr>
          <a:lstStyle/>
          <a:p>
            <a:pPr marL="548640" indent="-411480" eaLnBrk="1" fontAlgn="auto" hangingPunct="1">
              <a:spcAft>
                <a:spcPts val="0"/>
              </a:spcAft>
              <a:buClr>
                <a:schemeClr val="tx1">
                  <a:shade val="95000"/>
                </a:schemeClr>
              </a:buClr>
              <a:buFont typeface="Wingdings 2"/>
              <a:buChar char=""/>
              <a:defRPr/>
            </a:pPr>
            <a:r>
              <a:rPr lang="en-US" sz="2800" dirty="0" smtClean="0"/>
              <a:t>1 </a:t>
            </a:r>
            <a:r>
              <a:rPr lang="es-PR" sz="2800" dirty="0" smtClean="0"/>
              <a:t>Corintios </a:t>
            </a:r>
            <a:r>
              <a:rPr lang="en-US" sz="2800" dirty="0" smtClean="0"/>
              <a:t>5:</a:t>
            </a:r>
          </a:p>
          <a:p>
            <a:pPr marL="548640" indent="-411480" eaLnBrk="1" fontAlgn="auto" hangingPunct="1">
              <a:spcAft>
                <a:spcPts val="0"/>
              </a:spcAft>
              <a:buClr>
                <a:schemeClr val="tx1">
                  <a:shade val="95000"/>
                </a:schemeClr>
              </a:buClr>
              <a:buFont typeface="Wingdings 2"/>
              <a:buNone/>
              <a:defRPr/>
            </a:pPr>
            <a:r>
              <a:rPr lang="es-ES" sz="2800" dirty="0" smtClean="0"/>
              <a:t>17 De modo que si alguno está en Cristo, nueva criatura es; las cosas viejas pasaron; he aquí todas son hechas nuevas.</a:t>
            </a:r>
            <a:endParaRPr lang="en-US" sz="2800" dirty="0" smtClean="0"/>
          </a:p>
          <a:p>
            <a:pPr marL="548640" indent="-411480" eaLnBrk="1" fontAlgn="auto" hangingPunct="1">
              <a:spcAft>
                <a:spcPts val="0"/>
              </a:spcAft>
              <a:buClr>
                <a:schemeClr val="tx1">
                  <a:shade val="95000"/>
                </a:schemeClr>
              </a:buClr>
              <a:buFont typeface="Wingdings 2"/>
              <a:buChar char=""/>
              <a:defRPr/>
            </a:pPr>
            <a:endParaRPr lang="en-US" sz="2800" dirty="0"/>
          </a:p>
        </p:txBody>
      </p:sp>
      <p:sp>
        <p:nvSpPr>
          <p:cNvPr id="5" name="Content Placeholder 4"/>
          <p:cNvSpPr>
            <a:spLocks noGrp="1"/>
          </p:cNvSpPr>
          <p:nvPr>
            <p:ph sz="quarter" idx="14"/>
          </p:nvPr>
        </p:nvSpPr>
        <p:spPr>
          <a:xfrm>
            <a:off x="4681538" y="2743200"/>
            <a:ext cx="3567112" cy="3595688"/>
          </a:xfrm>
        </p:spPr>
        <p:txBody>
          <a:bodyPr rtlCol="0">
            <a:normAutofit fontScale="70000" lnSpcReduction="20000"/>
          </a:bodyPr>
          <a:lstStyle/>
          <a:p>
            <a:pPr marL="548640" indent="-411480" eaLnBrk="1" fontAlgn="auto" hangingPunct="1">
              <a:spcAft>
                <a:spcPts val="0"/>
              </a:spcAft>
              <a:buClr>
                <a:schemeClr val="tx1">
                  <a:shade val="95000"/>
                </a:schemeClr>
              </a:buClr>
              <a:buFont typeface="Wingdings 2"/>
              <a:buChar char=""/>
              <a:defRPr/>
            </a:pPr>
            <a:r>
              <a:rPr lang="en-US" dirty="0" smtClean="0"/>
              <a:t>1 Pedro 1:</a:t>
            </a:r>
          </a:p>
          <a:p>
            <a:pPr marL="548640" indent="-411480" eaLnBrk="1" fontAlgn="auto" hangingPunct="1">
              <a:spcAft>
                <a:spcPts val="0"/>
              </a:spcAft>
              <a:buClr>
                <a:schemeClr val="tx1">
                  <a:shade val="95000"/>
                </a:schemeClr>
              </a:buClr>
              <a:buFont typeface="Wingdings 2"/>
              <a:buNone/>
              <a:defRPr/>
            </a:pPr>
            <a:r>
              <a:rPr lang="es-ES" dirty="0" smtClean="0"/>
              <a:t>20 ya destinado desde antes de la fundación del mundo, pero manifestado en los postreros tiempos por amor de vosotros, </a:t>
            </a:r>
          </a:p>
          <a:p>
            <a:pPr marL="548640" indent="-411480" eaLnBrk="1" fontAlgn="auto" hangingPunct="1">
              <a:spcAft>
                <a:spcPts val="0"/>
              </a:spcAft>
              <a:buClr>
                <a:schemeClr val="tx1">
                  <a:shade val="95000"/>
                </a:schemeClr>
              </a:buClr>
              <a:buFont typeface="Wingdings 2"/>
              <a:buNone/>
              <a:defRPr/>
            </a:pPr>
            <a:r>
              <a:rPr lang="es-ES" dirty="0" smtClean="0"/>
              <a:t>21 y mediante el cual creéis en Dios, quien le resucitó de los muertos y le ha dado gloria, para que vuestra fe y esperanza sean en Dios. </a:t>
            </a:r>
          </a:p>
          <a:p>
            <a:pPr marL="548640" indent="-411480" eaLnBrk="1" fontAlgn="auto" hangingPunct="1">
              <a:spcAft>
                <a:spcPts val="0"/>
              </a:spcAft>
              <a:buClr>
                <a:schemeClr val="tx1">
                  <a:shade val="95000"/>
                </a:schemeClr>
              </a:buClr>
              <a:buFont typeface="Wingdings 2"/>
              <a:buNone/>
              <a:defRPr/>
            </a:pPr>
            <a:r>
              <a:rPr lang="es-ES" dirty="0" smtClean="0"/>
              <a:t>22 Habiendo purificado vuestras almas por la obediencia a la verdad, mediante el Espíritu, para el amor fraternal no fingido, amaos unos a otros entrañablemente, de corazón puro; </a:t>
            </a:r>
          </a:p>
          <a:p>
            <a:pPr marL="548640" indent="-411480" eaLnBrk="1" fontAlgn="auto" hangingPunct="1">
              <a:spcAft>
                <a:spcPts val="0"/>
              </a:spcAft>
              <a:buClr>
                <a:schemeClr val="tx1">
                  <a:shade val="95000"/>
                </a:schemeClr>
              </a:buClr>
              <a:buFont typeface="Wingdings 2"/>
              <a:buNone/>
              <a:defRPr/>
            </a:pPr>
            <a:r>
              <a:rPr lang="es-ES" dirty="0" smtClean="0"/>
              <a:t>23 siendo renacidos, no de simiente corruptible, sino de incorruptible, por la palabra de Dios que vive y permanece para siempre.</a:t>
            </a:r>
            <a:endParaRPr lang="en-US" dirty="0" smtClean="0"/>
          </a:p>
          <a:p>
            <a:pPr marL="548640" indent="-411480" eaLnBrk="1" fontAlgn="auto" hangingPunct="1">
              <a:spcAft>
                <a:spcPts val="0"/>
              </a:spcAft>
              <a:buClr>
                <a:schemeClr val="tx1">
                  <a:shade val="95000"/>
                </a:schemeClr>
              </a:buClr>
              <a:buFont typeface="Wingdings 2"/>
              <a:buChar char=""/>
              <a:defRPr/>
            </a:pPr>
            <a:endParaRPr lang="en-US" dirty="0"/>
          </a:p>
        </p:txBody>
      </p:sp>
    </p:spTree>
  </p:cSld>
  <p:clrMapOvr>
    <a:masterClrMapping/>
  </p:clrMapOvr>
  <p:transition>
    <p:pull dir="l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914400" y="1544638"/>
            <a:ext cx="7315200" cy="1154112"/>
          </a:xfrm>
        </p:spPr>
        <p:txBody>
          <a:bodyPr/>
          <a:lstStyle/>
          <a:p>
            <a:pPr eaLnBrk="1" hangingPunct="1"/>
            <a:r>
              <a:rPr lang="es-PR" altLang="es-CL" smtClean="0"/>
              <a:t>Verdaderamente</a:t>
            </a:r>
            <a:r>
              <a:rPr lang="en-US" altLang="es-CL" smtClean="0"/>
              <a:t> </a:t>
            </a:r>
            <a:r>
              <a:rPr lang="es-PR" altLang="es-CL" smtClean="0"/>
              <a:t>sois</a:t>
            </a:r>
            <a:r>
              <a:rPr lang="en-US" altLang="es-CL" smtClean="0"/>
              <a:t> </a:t>
            </a:r>
            <a:r>
              <a:rPr lang="es-PR" altLang="es-CL" smtClean="0"/>
              <a:t>libre</a:t>
            </a:r>
          </a:p>
        </p:txBody>
      </p:sp>
      <p:sp>
        <p:nvSpPr>
          <p:cNvPr id="28675" name="Content Placeholder 2"/>
          <p:cNvSpPr>
            <a:spLocks noGrp="1"/>
          </p:cNvSpPr>
          <p:nvPr>
            <p:ph sz="quarter" idx="13"/>
          </p:nvPr>
        </p:nvSpPr>
        <p:spPr>
          <a:xfrm>
            <a:off x="914400" y="2743200"/>
            <a:ext cx="3565525" cy="3594100"/>
          </a:xfrm>
        </p:spPr>
        <p:txBody>
          <a:bodyPr/>
          <a:lstStyle/>
          <a:p>
            <a:pPr eaLnBrk="1" hangingPunct="1"/>
            <a:r>
              <a:rPr lang="en-US" altLang="es-CL" smtClean="0"/>
              <a:t>Libertad</a:t>
            </a:r>
          </a:p>
        </p:txBody>
      </p:sp>
      <p:sp>
        <p:nvSpPr>
          <p:cNvPr id="28676" name="Content Placeholder 3"/>
          <p:cNvSpPr>
            <a:spLocks noGrp="1"/>
          </p:cNvSpPr>
          <p:nvPr>
            <p:ph sz="quarter" idx="14"/>
          </p:nvPr>
        </p:nvSpPr>
        <p:spPr>
          <a:xfrm>
            <a:off x="4681538" y="2743200"/>
            <a:ext cx="3567112" cy="3595688"/>
          </a:xfrm>
        </p:spPr>
        <p:txBody>
          <a:bodyPr/>
          <a:lstStyle/>
          <a:p>
            <a:pPr eaLnBrk="1" hangingPunct="1"/>
            <a:r>
              <a:rPr lang="es-PR" altLang="es-CL" smtClean="0"/>
              <a:t>atado</a:t>
            </a:r>
          </a:p>
        </p:txBody>
      </p:sp>
      <p:pic>
        <p:nvPicPr>
          <p:cNvPr id="28677" name="Picture 2" descr="MCj0239091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2514600"/>
            <a:ext cx="2544763"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2" descr="MCj0360572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2819400"/>
            <a:ext cx="29718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315200" cy="1154113"/>
          </a:xfrm>
        </p:spPr>
        <p:txBody>
          <a:bodyPr rtlCol="0">
            <a:normAutofit fontScale="90000"/>
          </a:bodyPr>
          <a:lstStyle/>
          <a:p>
            <a:pPr eaLnBrk="1" fontAlgn="auto" hangingPunct="1">
              <a:spcAft>
                <a:spcPts val="0"/>
              </a:spcAft>
              <a:defRPr/>
            </a:pPr>
            <a:r>
              <a:rPr lang="es-PR" dirty="0" smtClean="0"/>
              <a:t>Libertad si permaneces</a:t>
            </a:r>
            <a:r>
              <a:rPr lang="en-US" dirty="0" smtClean="0"/>
              <a:t> en mi </a:t>
            </a:r>
            <a:r>
              <a:rPr lang="es-PR" dirty="0" smtClean="0"/>
              <a:t>Palabra “Jesús” </a:t>
            </a:r>
            <a:endParaRPr lang="es-PR" dirty="0"/>
          </a:p>
        </p:txBody>
      </p:sp>
      <p:sp>
        <p:nvSpPr>
          <p:cNvPr id="3" name="Content Placeholder 2"/>
          <p:cNvSpPr>
            <a:spLocks noGrp="1"/>
          </p:cNvSpPr>
          <p:nvPr>
            <p:ph sz="quarter" idx="13"/>
          </p:nvPr>
        </p:nvSpPr>
        <p:spPr>
          <a:xfrm>
            <a:off x="457200" y="2133600"/>
            <a:ext cx="4038600" cy="4114800"/>
          </a:xfrm>
        </p:spPr>
        <p:txBody>
          <a:bodyPr rtlCol="0">
            <a:normAutofit/>
          </a:bodyPr>
          <a:lstStyle/>
          <a:p>
            <a:pPr marL="548640" indent="-411480" eaLnBrk="1" fontAlgn="auto" hangingPunct="1">
              <a:spcAft>
                <a:spcPts val="0"/>
              </a:spcAft>
              <a:buClr>
                <a:schemeClr val="tx1">
                  <a:shade val="95000"/>
                </a:schemeClr>
              </a:buClr>
              <a:buFont typeface="Wingdings 2"/>
              <a:buNone/>
              <a:defRPr/>
            </a:pPr>
            <a:r>
              <a:rPr lang="en-US" dirty="0" smtClean="0"/>
              <a:t>Juan 8:</a:t>
            </a:r>
          </a:p>
          <a:p>
            <a:pPr marL="548640" indent="-411480" eaLnBrk="1" fontAlgn="auto" hangingPunct="1">
              <a:spcAft>
                <a:spcPts val="0"/>
              </a:spcAft>
              <a:buClr>
                <a:schemeClr val="tx1">
                  <a:shade val="95000"/>
                </a:schemeClr>
              </a:buClr>
              <a:buFont typeface="Wingdings 2"/>
              <a:buNone/>
              <a:defRPr/>
            </a:pPr>
            <a:r>
              <a:rPr lang="es-ES" dirty="0"/>
              <a:t>31 Dijo entonces Jesús a los judíos que habían creído en él: Si vosotros permaneciereis en mi palabra, seréis verdaderamente mis discípulos</a:t>
            </a:r>
            <a:r>
              <a:rPr lang="es-ES" dirty="0" smtClean="0"/>
              <a:t>;</a:t>
            </a:r>
            <a:endParaRPr lang="en-US" dirty="0" smtClean="0"/>
          </a:p>
          <a:p>
            <a:pPr marL="548640" indent="-411480" eaLnBrk="1" fontAlgn="auto" hangingPunct="1">
              <a:spcAft>
                <a:spcPts val="0"/>
              </a:spcAft>
              <a:buClr>
                <a:schemeClr val="tx1">
                  <a:shade val="95000"/>
                </a:schemeClr>
              </a:buClr>
              <a:buFont typeface="Wingdings 2"/>
              <a:buNone/>
              <a:defRPr/>
            </a:pPr>
            <a:r>
              <a:rPr lang="es-ES" dirty="0"/>
              <a:t>36 Así que, si el Hijo os libertare, seréis verdaderamente libres.</a:t>
            </a:r>
            <a:endParaRPr lang="en-US" dirty="0"/>
          </a:p>
        </p:txBody>
      </p:sp>
      <p:sp>
        <p:nvSpPr>
          <p:cNvPr id="4" name="Content Placeholder 3"/>
          <p:cNvSpPr>
            <a:spLocks noGrp="1"/>
          </p:cNvSpPr>
          <p:nvPr>
            <p:ph sz="quarter" idx="14"/>
          </p:nvPr>
        </p:nvSpPr>
        <p:spPr>
          <a:xfrm>
            <a:off x="4681538" y="2743200"/>
            <a:ext cx="3567112" cy="3595688"/>
          </a:xfrm>
        </p:spPr>
        <p:txBody>
          <a:bodyPr rtlCol="0">
            <a:normAutofit/>
          </a:bodyPr>
          <a:lstStyle/>
          <a:p>
            <a:pPr marL="548640" indent="-411480" eaLnBrk="1" fontAlgn="auto" hangingPunct="1">
              <a:spcAft>
                <a:spcPts val="0"/>
              </a:spcAft>
              <a:buClr>
                <a:schemeClr val="tx1">
                  <a:shade val="95000"/>
                </a:schemeClr>
              </a:buClr>
              <a:buFont typeface="Wingdings 2"/>
              <a:buChar char=""/>
              <a:defRPr/>
            </a:pPr>
            <a:r>
              <a:rPr lang="en-US" dirty="0" smtClean="0"/>
              <a:t>No </a:t>
            </a:r>
            <a:r>
              <a:rPr lang="es-PR" dirty="0" smtClean="0"/>
              <a:t>confundas la</a:t>
            </a:r>
            <a:r>
              <a:rPr lang="en-US" dirty="0" smtClean="0"/>
              <a:t> </a:t>
            </a:r>
            <a:r>
              <a:rPr lang="es-PR" dirty="0" smtClean="0"/>
              <a:t>libertad</a:t>
            </a:r>
          </a:p>
          <a:p>
            <a:pPr marL="548640" indent="-411480" eaLnBrk="1" fontAlgn="auto" hangingPunct="1">
              <a:spcAft>
                <a:spcPts val="0"/>
              </a:spcAft>
              <a:buClr>
                <a:schemeClr val="tx1">
                  <a:shade val="95000"/>
                </a:schemeClr>
              </a:buClr>
              <a:buFont typeface="Wingdings 2"/>
              <a:buNone/>
              <a:defRPr/>
            </a:pPr>
            <a:r>
              <a:rPr lang="es-PR" dirty="0" smtClean="0"/>
              <a:t>Gálatas 5:</a:t>
            </a:r>
            <a:endParaRPr lang="en-US" dirty="0" smtClean="0"/>
          </a:p>
          <a:p>
            <a:pPr marL="548640" indent="-411480" eaLnBrk="1" fontAlgn="auto" hangingPunct="1">
              <a:spcAft>
                <a:spcPts val="0"/>
              </a:spcAft>
              <a:buClr>
                <a:schemeClr val="tx1">
                  <a:shade val="95000"/>
                </a:schemeClr>
              </a:buClr>
              <a:buFont typeface="Wingdings 2"/>
              <a:buNone/>
              <a:defRPr/>
            </a:pPr>
            <a:r>
              <a:rPr lang="es-ES" dirty="0"/>
              <a:t>13 Porque vosotros, hermanos, a libertad fuisteis llamados; solamente que no uséis la libertad como ocasión para la carne, sino servíos por amor los unos a los otros.</a:t>
            </a:r>
            <a:endParaRPr lang="es-PR" dirty="0"/>
          </a:p>
        </p:txBody>
      </p:sp>
    </p:spTree>
  </p:cSld>
  <p:clrMapOvr>
    <a:masterClrMapping/>
  </p:clrMapOvr>
  <p:transition>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685800"/>
          </a:xfrm>
        </p:spPr>
        <p:txBody>
          <a:bodyPr rtlCol="0">
            <a:normAutofit fontScale="90000"/>
          </a:bodyPr>
          <a:lstStyle/>
          <a:p>
            <a:pPr eaLnBrk="1" fontAlgn="auto" hangingPunct="1">
              <a:spcAft>
                <a:spcPts val="0"/>
              </a:spcAft>
              <a:defRPr/>
            </a:pPr>
            <a:r>
              <a:rPr lang="es-DO" sz="4800" i="1" dirty="0" smtClean="0"/>
              <a:t/>
            </a:r>
            <a:br>
              <a:rPr lang="es-DO" sz="4800" i="1" dirty="0" smtClean="0"/>
            </a:br>
            <a:r>
              <a:rPr lang="es-DO" sz="4800" i="1" dirty="0" smtClean="0"/>
              <a:t>Definición </a:t>
            </a:r>
            <a:r>
              <a:rPr lang="es-DO" sz="4800" i="1" dirty="0"/>
              <a:t>- </a:t>
            </a:r>
            <a:r>
              <a:rPr lang="es-DO" i="1" dirty="0"/>
              <a:t>¿Qué es una Atadura?</a:t>
            </a:r>
            <a:r>
              <a:rPr lang="en-US" dirty="0"/>
              <a:t/>
            </a:r>
            <a:br>
              <a:rPr lang="en-US" dirty="0"/>
            </a:br>
            <a:endParaRPr lang="en-US" dirty="0"/>
          </a:p>
        </p:txBody>
      </p:sp>
      <p:sp>
        <p:nvSpPr>
          <p:cNvPr id="4099" name="Content Placeholder 2"/>
          <p:cNvSpPr>
            <a:spLocks noGrp="1"/>
          </p:cNvSpPr>
          <p:nvPr>
            <p:ph idx="1"/>
          </p:nvPr>
        </p:nvSpPr>
        <p:spPr>
          <a:xfrm>
            <a:off x="457200" y="1524000"/>
            <a:ext cx="8229600" cy="4525963"/>
          </a:xfrm>
        </p:spPr>
        <p:txBody>
          <a:bodyPr/>
          <a:lstStyle/>
          <a:p>
            <a:pPr eaLnBrk="1" hangingPunct="1"/>
            <a:endParaRPr lang="es-DO" altLang="es-CL" i="1" smtClean="0"/>
          </a:p>
          <a:p>
            <a:pPr eaLnBrk="1" hangingPunct="1"/>
            <a:endParaRPr lang="es-DO" altLang="es-CL" i="1" smtClean="0"/>
          </a:p>
          <a:p>
            <a:pPr eaLnBrk="1" hangingPunct="1"/>
            <a:r>
              <a:rPr lang="es-DO" altLang="es-CL" i="1" smtClean="0"/>
              <a:t>Una Cadena Invisible</a:t>
            </a:r>
            <a:r>
              <a:rPr lang="es-DO" altLang="es-CL" smtClean="0"/>
              <a:t> que nos amarra emocionalmente.  </a:t>
            </a:r>
            <a:endParaRPr lang="en-US" altLang="es-CL" smtClean="0"/>
          </a:p>
          <a:p>
            <a:pPr eaLnBrk="1" hangingPunct="1"/>
            <a:r>
              <a:rPr lang="es-DO" altLang="es-CL" i="1" smtClean="0"/>
              <a:t>Un Patrón mental y espiritual </a:t>
            </a:r>
            <a:endParaRPr lang="en-US" altLang="es-CL" smtClean="0"/>
          </a:p>
          <a:p>
            <a:pPr lvl="1" eaLnBrk="1" hangingPunct="1"/>
            <a:r>
              <a:rPr lang="es-DO" altLang="es-CL" smtClean="0"/>
              <a:t>Que nos impulsa a  hacer lo que nos hace daño, </a:t>
            </a:r>
            <a:endParaRPr lang="en-US" altLang="es-CL" smtClean="0"/>
          </a:p>
          <a:p>
            <a:pPr lvl="1" eaLnBrk="1" hangingPunct="1"/>
            <a:r>
              <a:rPr lang="es-DO" altLang="es-CL" smtClean="0"/>
              <a:t>Que nos impide de vivir una vida fructífera y abundante.  </a:t>
            </a:r>
          </a:p>
          <a:p>
            <a:pPr lvl="1" eaLnBrk="1" hangingPunct="1">
              <a:buFont typeface="Wingdings 2" pitchFamily="18" charset="2"/>
              <a:buNone/>
            </a:pPr>
            <a:endParaRPr lang="en-US" altLang="es-CL" smtClean="0"/>
          </a:p>
          <a:p>
            <a:pPr eaLnBrk="1" hangingPunct="1">
              <a:buFont typeface="Wingdings 2" pitchFamily="18" charset="2"/>
              <a:buNone/>
            </a:pPr>
            <a:endParaRPr lang="en-US" altLang="es-CL" smtClean="0"/>
          </a:p>
        </p:txBody>
      </p:sp>
      <p:pic>
        <p:nvPicPr>
          <p:cNvPr id="4100" name="Picture 3" descr="MCAN00829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4495800"/>
            <a:ext cx="3429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6"/>
          <p:cNvSpPr>
            <a:spLocks noChangeArrowheads="1"/>
          </p:cNvSpPr>
          <p:nvPr/>
        </p:nvSpPr>
        <p:spPr bwMode="auto">
          <a:xfrm>
            <a:off x="457200" y="4619625"/>
            <a:ext cx="3962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tx2"/>
              </a:buClr>
              <a:buFont typeface="Wingdings" pitchFamily="2" charset="2"/>
              <a:buChar char="§"/>
              <a:defRPr sz="2000">
                <a:solidFill>
                  <a:schemeClr val="tx1"/>
                </a:solidFill>
                <a:latin typeface="Arial" charset="0"/>
              </a:defRPr>
            </a:lvl1pPr>
            <a:lvl2pPr marL="742950" indent="-285750" eaLnBrk="0" hangingPunct="0">
              <a:spcBef>
                <a:spcPct val="20000"/>
              </a:spcBef>
              <a:buClr>
                <a:schemeClr val="tx2"/>
              </a:buClr>
              <a:buFont typeface="Wingdings" pitchFamily="2" charset="2"/>
              <a:buChar char="§"/>
              <a:defRPr>
                <a:solidFill>
                  <a:schemeClr val="tx1"/>
                </a:solidFill>
                <a:latin typeface="Arial" charset="0"/>
              </a:defRPr>
            </a:lvl2pPr>
            <a:lvl3pPr marL="1143000" indent="-228600" eaLnBrk="0" hangingPunct="0">
              <a:spcBef>
                <a:spcPct val="20000"/>
              </a:spcBef>
              <a:buClr>
                <a:schemeClr val="tx2"/>
              </a:buClr>
              <a:buFont typeface="Wingdings" pitchFamily="2" charset="2"/>
              <a:buChar char="§"/>
              <a:defRPr sz="1600">
                <a:solidFill>
                  <a:schemeClr val="tx1"/>
                </a:solidFill>
                <a:latin typeface="Arial" charset="0"/>
              </a:defRPr>
            </a:lvl3pPr>
            <a:lvl4pPr marL="1600200" indent="-228600" eaLnBrk="0" hangingPunct="0">
              <a:spcBef>
                <a:spcPct val="20000"/>
              </a:spcBef>
              <a:buClr>
                <a:schemeClr val="tx2"/>
              </a:buClr>
              <a:buFont typeface="Wingdings" pitchFamily="2" charset="2"/>
              <a:buChar char="§"/>
              <a:defRPr sz="1400">
                <a:solidFill>
                  <a:schemeClr val="tx1"/>
                </a:solidFill>
                <a:latin typeface="Arial" charset="0"/>
              </a:defRPr>
            </a:lvl4pPr>
            <a:lvl5pPr marL="2057400" indent="-228600" eaLnBrk="0" hangingPunct="0">
              <a:spcBef>
                <a:spcPct val="20000"/>
              </a:spcBef>
              <a:buClr>
                <a:schemeClr val="tx2"/>
              </a:buClr>
              <a:buFont typeface="Wingdings" pitchFamily="2" charset="2"/>
              <a:buChar char="§"/>
              <a:defRPr sz="1400">
                <a:solidFill>
                  <a:schemeClr val="tx1"/>
                </a:solidFill>
                <a:latin typeface="Arial" charset="0"/>
              </a:defRPr>
            </a:lvl5pPr>
            <a:lvl6pPr marL="2514600" indent="-228600" eaLnBrk="0" fontAlgn="base" hangingPunct="0">
              <a:spcBef>
                <a:spcPct val="20000"/>
              </a:spcBef>
              <a:spcAft>
                <a:spcPct val="0"/>
              </a:spcAft>
              <a:buClr>
                <a:schemeClr val="tx2"/>
              </a:buClr>
              <a:buFont typeface="Wingdings" pitchFamily="2" charset="2"/>
              <a:buChar char="§"/>
              <a:defRPr sz="1400">
                <a:solidFill>
                  <a:schemeClr val="tx1"/>
                </a:solidFill>
                <a:latin typeface="Arial" charset="0"/>
              </a:defRPr>
            </a:lvl6pPr>
            <a:lvl7pPr marL="2971800" indent="-228600" eaLnBrk="0" fontAlgn="base" hangingPunct="0">
              <a:spcBef>
                <a:spcPct val="20000"/>
              </a:spcBef>
              <a:spcAft>
                <a:spcPct val="0"/>
              </a:spcAft>
              <a:buClr>
                <a:schemeClr val="tx2"/>
              </a:buClr>
              <a:buFont typeface="Wingdings" pitchFamily="2" charset="2"/>
              <a:buChar char="§"/>
              <a:defRPr sz="1400">
                <a:solidFill>
                  <a:schemeClr val="tx1"/>
                </a:solidFill>
                <a:latin typeface="Arial" charset="0"/>
              </a:defRPr>
            </a:lvl7pPr>
            <a:lvl8pPr marL="3429000" indent="-228600" eaLnBrk="0" fontAlgn="base" hangingPunct="0">
              <a:spcBef>
                <a:spcPct val="20000"/>
              </a:spcBef>
              <a:spcAft>
                <a:spcPct val="0"/>
              </a:spcAft>
              <a:buClr>
                <a:schemeClr val="tx2"/>
              </a:buClr>
              <a:buFont typeface="Wingdings" pitchFamily="2" charset="2"/>
              <a:buChar char="§"/>
              <a:defRPr sz="1400">
                <a:solidFill>
                  <a:schemeClr val="tx1"/>
                </a:solidFill>
                <a:latin typeface="Arial" charset="0"/>
              </a:defRPr>
            </a:lvl8pPr>
            <a:lvl9pPr marL="3886200" indent="-228600" eaLnBrk="0" fontAlgn="base" hangingPunct="0">
              <a:spcBef>
                <a:spcPct val="20000"/>
              </a:spcBef>
              <a:spcAft>
                <a:spcPct val="0"/>
              </a:spcAft>
              <a:buClr>
                <a:schemeClr val="tx2"/>
              </a:buClr>
              <a:buFont typeface="Wingdings" pitchFamily="2" charset="2"/>
              <a:buChar char="§"/>
              <a:defRPr sz="1400">
                <a:solidFill>
                  <a:schemeClr val="tx1"/>
                </a:solidFill>
                <a:latin typeface="Arial" charset="0"/>
              </a:defRPr>
            </a:lvl9pPr>
          </a:lstStyle>
          <a:p>
            <a:pPr>
              <a:spcBef>
                <a:spcPct val="0"/>
              </a:spcBef>
              <a:buClrTx/>
              <a:buFontTx/>
              <a:buNone/>
            </a:pPr>
            <a:r>
              <a:rPr lang="es-PR" altLang="es-CL" sz="1800">
                <a:latin typeface="Calibri" pitchFamily="34" charset="0"/>
              </a:rPr>
              <a:t>Nota: Información de cuadernos de  lecciones para maestros para discipular e información adicional del Pastor  Juan Lagos E.</a:t>
            </a:r>
            <a:endParaRPr lang="es-PR" altLang="es-CL" sz="180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7300"/>
            <a:ext cx="8229600" cy="533400"/>
          </a:xfrm>
        </p:spPr>
        <p:txBody>
          <a:bodyPr rtlCol="0">
            <a:normAutofit fontScale="90000"/>
          </a:bodyPr>
          <a:lstStyle/>
          <a:p>
            <a:pPr eaLnBrk="1" fontAlgn="auto" hangingPunct="1">
              <a:spcAft>
                <a:spcPts val="0"/>
              </a:spcAft>
              <a:defRPr/>
            </a:pPr>
            <a:r>
              <a:rPr lang="es-DO" i="1" dirty="0" smtClean="0"/>
              <a:t/>
            </a:r>
            <a:br>
              <a:rPr lang="es-DO" i="1" dirty="0" smtClean="0"/>
            </a:br>
            <a:r>
              <a:rPr lang="es-DO" i="1" dirty="0" smtClean="0"/>
              <a:t>Una </a:t>
            </a:r>
            <a:r>
              <a:rPr lang="es-DO" i="1" dirty="0"/>
              <a:t>Ilustración  -  Pájaros que no Vuelan</a:t>
            </a:r>
            <a:r>
              <a:rPr lang="en-US" dirty="0"/>
              <a:t/>
            </a:r>
            <a:br>
              <a:rPr lang="en-US" dirty="0"/>
            </a:br>
            <a:endParaRPr lang="en-US" dirty="0"/>
          </a:p>
        </p:txBody>
      </p:sp>
      <p:sp>
        <p:nvSpPr>
          <p:cNvPr id="3" name="Content Placeholder 2"/>
          <p:cNvSpPr>
            <a:spLocks noGrp="1"/>
          </p:cNvSpPr>
          <p:nvPr>
            <p:ph idx="1"/>
          </p:nvPr>
        </p:nvSpPr>
        <p:spPr>
          <a:xfrm>
            <a:off x="457200" y="1600200"/>
            <a:ext cx="5486400" cy="4525963"/>
          </a:xfrm>
        </p:spPr>
        <p:txBody>
          <a:bodyPr rtlCol="0">
            <a:normAutofit/>
          </a:bodyPr>
          <a:lstStyle/>
          <a:p>
            <a:pPr marL="548640" indent="-411480" eaLnBrk="1" fontAlgn="auto" hangingPunct="1">
              <a:spcAft>
                <a:spcPts val="0"/>
              </a:spcAft>
              <a:buClr>
                <a:schemeClr val="tx1">
                  <a:shade val="95000"/>
                </a:schemeClr>
              </a:buClr>
              <a:buFont typeface="Wingdings 2"/>
              <a:buChar char=""/>
              <a:defRPr/>
            </a:pPr>
            <a:r>
              <a:rPr lang="es-DO" i="1" dirty="0"/>
              <a:t>Hay ciertos pájaros que pueden ser entrenados a no volar.  Atados con un </a:t>
            </a:r>
            <a:r>
              <a:rPr lang="es-DO" i="1" dirty="0" smtClean="0"/>
              <a:t>cuerdita, </a:t>
            </a:r>
            <a:r>
              <a:rPr lang="es-DO" i="1" dirty="0"/>
              <a:t>estos pájaros pueden caminar en sus cajitas, pero nunca pueden usar sus alas para volar.  Después de cierto tiempo, se les quita el </a:t>
            </a:r>
            <a:r>
              <a:rPr lang="es-DO" i="1" dirty="0" smtClean="0"/>
              <a:t>cuerdita, </a:t>
            </a:r>
            <a:r>
              <a:rPr lang="es-DO" i="1" dirty="0"/>
              <a:t>y el pájaro sigue caminando en círculos, sin volar nunca.  Después de mucho tiempo de ser “atado,” el pobre pajarito se olvida de su capacidad innata.  Aunque tiene alas que pudieran funcionar, se olvida de como usarlas.  </a:t>
            </a:r>
            <a:endParaRPr lang="en-US" dirty="0"/>
          </a:p>
        </p:txBody>
      </p:sp>
      <p:pic>
        <p:nvPicPr>
          <p:cNvPr id="5124" name="Picture 2" descr="MCj038933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3810000"/>
            <a:ext cx="2743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2" descr="MCj0139505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1524000"/>
            <a:ext cx="1293813"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rtlCol="0">
            <a:normAutofit fontScale="90000"/>
          </a:bodyPr>
          <a:lstStyle/>
          <a:p>
            <a:pPr eaLnBrk="1" fontAlgn="auto" hangingPunct="1">
              <a:spcAft>
                <a:spcPts val="0"/>
              </a:spcAft>
              <a:defRPr/>
            </a:pPr>
            <a:r>
              <a:rPr lang="es-PR" sz="3600" dirty="0" smtClean="0"/>
              <a:t>¿Que nos enseña el cuento del los pájaros?</a:t>
            </a:r>
            <a:endParaRPr lang="es-PR" sz="3600" dirty="0"/>
          </a:p>
        </p:txBody>
      </p:sp>
      <p:sp>
        <p:nvSpPr>
          <p:cNvPr id="3" name="Content Placeholder 2"/>
          <p:cNvSpPr>
            <a:spLocks noGrp="1"/>
          </p:cNvSpPr>
          <p:nvPr>
            <p:ph idx="1"/>
          </p:nvPr>
        </p:nvSpPr>
        <p:spPr>
          <a:xfrm>
            <a:off x="457200" y="1600200"/>
            <a:ext cx="8229600" cy="4876800"/>
          </a:xfrm>
        </p:spPr>
        <p:txBody>
          <a:bodyPr rtlCol="0">
            <a:normAutofit/>
          </a:bodyPr>
          <a:lstStyle/>
          <a:p>
            <a:pPr marL="548640" indent="-411480" eaLnBrk="1" fontAlgn="auto" hangingPunct="1">
              <a:spcAft>
                <a:spcPts val="0"/>
              </a:spcAft>
              <a:buClr>
                <a:schemeClr val="tx1">
                  <a:shade val="95000"/>
                </a:schemeClr>
              </a:buClr>
              <a:buFont typeface="Wingdings 2"/>
              <a:buChar char=""/>
              <a:defRPr/>
            </a:pPr>
            <a:r>
              <a:rPr lang="es-DO" dirty="0"/>
              <a:t>E</a:t>
            </a:r>
            <a:r>
              <a:rPr lang="es-DO" dirty="0" smtClean="0"/>
              <a:t>n </a:t>
            </a:r>
            <a:r>
              <a:rPr lang="es-DO" dirty="0"/>
              <a:t>la vida humana con “ataduras espirituales.”  Nuestro enemigo, Satanás, nos convence de que todavía somos esclavos de él y que nunca cambiaremos.  Pero Jesús nos llama a la vida abundante – libre de ataduras que nos esclavizan en patrones dañinos.  Por una afirmación de fe, podemos entrar en la nueva realidad – la libertad.  Jesús nos compró con su sangre y le pertenecemos a él.  Bajo su liderazgo en nuestras vidas, podemos llegar a cumplir nuestro potencial y llevar una vida abundante.  Nos toca a nosotros, por la fe, romper las ataduras que nos limitan.  </a:t>
            </a:r>
            <a:endParaRPr lang="en-US" dirty="0"/>
          </a:p>
          <a:p>
            <a:pPr marL="548640" indent="-411480" eaLnBrk="1" fontAlgn="auto" hangingPunct="1">
              <a:spcAft>
                <a:spcPts val="0"/>
              </a:spcAft>
              <a:buClr>
                <a:schemeClr val="tx1">
                  <a:shade val="95000"/>
                </a:schemeClr>
              </a:buClr>
              <a:buFont typeface="Wingdings 2"/>
              <a:buChar char=""/>
              <a:defRPr/>
            </a:pPr>
            <a:endParaRPr lang="en-U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2200" y="4572000"/>
            <a:ext cx="2020117" cy="1791609"/>
          </a:xfrm>
          <a:prstGeom prst="rect">
            <a:avLst/>
          </a:prstGeom>
        </p:spPr>
      </p:pic>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457200"/>
            <a:ext cx="7315200" cy="1154113"/>
          </a:xfrm>
        </p:spPr>
        <p:txBody>
          <a:bodyPr rtlCol="0">
            <a:normAutofit fontScale="90000"/>
          </a:bodyPr>
          <a:lstStyle/>
          <a:p>
            <a:pPr eaLnBrk="1" fontAlgn="auto" hangingPunct="1">
              <a:spcAft>
                <a:spcPts val="0"/>
              </a:spcAft>
              <a:defRPr/>
            </a:pPr>
            <a:r>
              <a:rPr lang="es-PR" dirty="0" smtClean="0"/>
              <a:t>Al aceptar a </a:t>
            </a:r>
            <a:r>
              <a:rPr lang="es-PR" dirty="0"/>
              <a:t>C</a:t>
            </a:r>
            <a:r>
              <a:rPr lang="es-PR" dirty="0" smtClean="0"/>
              <a:t>risto nacemos de simiente incorruptible</a:t>
            </a:r>
            <a:endParaRPr lang="es-PR" dirty="0"/>
          </a:p>
        </p:txBody>
      </p:sp>
      <p:sp>
        <p:nvSpPr>
          <p:cNvPr id="5" name="Content Placeholder 4"/>
          <p:cNvSpPr>
            <a:spLocks noGrp="1"/>
          </p:cNvSpPr>
          <p:nvPr>
            <p:ph sz="quarter" idx="13"/>
          </p:nvPr>
        </p:nvSpPr>
        <p:spPr>
          <a:xfrm>
            <a:off x="457200" y="1600200"/>
            <a:ext cx="3657600" cy="4525963"/>
          </a:xfrm>
        </p:spPr>
        <p:txBody>
          <a:bodyPr rtlCol="0">
            <a:normAutofit fontScale="55000" lnSpcReduction="20000"/>
          </a:bodyPr>
          <a:lstStyle/>
          <a:p>
            <a:pPr marL="548640" indent="-411480" eaLnBrk="1" fontAlgn="auto" hangingPunct="1">
              <a:spcAft>
                <a:spcPts val="0"/>
              </a:spcAft>
              <a:buClr>
                <a:schemeClr val="tx1">
                  <a:shade val="95000"/>
                </a:schemeClr>
              </a:buClr>
              <a:buFont typeface="Wingdings 2"/>
              <a:buChar char=""/>
              <a:defRPr/>
            </a:pPr>
            <a:r>
              <a:rPr lang="en-US" dirty="0" smtClean="0"/>
              <a:t>1 </a:t>
            </a:r>
            <a:r>
              <a:rPr lang="es-PR" dirty="0" smtClean="0"/>
              <a:t>Corintios </a:t>
            </a:r>
            <a:r>
              <a:rPr lang="en-US" dirty="0" smtClean="0"/>
              <a:t>5:</a:t>
            </a:r>
          </a:p>
          <a:p>
            <a:pPr marL="548640" indent="-411480" eaLnBrk="1" fontAlgn="auto" hangingPunct="1">
              <a:spcAft>
                <a:spcPts val="0"/>
              </a:spcAft>
              <a:buClr>
                <a:schemeClr val="tx1">
                  <a:shade val="95000"/>
                </a:schemeClr>
              </a:buClr>
              <a:buFont typeface="Wingdings 2"/>
              <a:buNone/>
              <a:defRPr/>
            </a:pPr>
            <a:r>
              <a:rPr lang="es-ES" sz="5800" dirty="0"/>
              <a:t>17 De modo que si alguno está en Cristo, nueva criatura es; las cosas viejas pasaron; he aquí todas son hechas nuevas.</a:t>
            </a:r>
            <a:endParaRPr lang="en-US" sz="5800" dirty="0"/>
          </a:p>
        </p:txBody>
      </p:sp>
      <p:sp>
        <p:nvSpPr>
          <p:cNvPr id="6" name="Content Placeholder 5"/>
          <p:cNvSpPr>
            <a:spLocks noGrp="1"/>
          </p:cNvSpPr>
          <p:nvPr>
            <p:ph sz="quarter" idx="14"/>
          </p:nvPr>
        </p:nvSpPr>
        <p:spPr>
          <a:xfrm>
            <a:off x="4800600" y="1600200"/>
            <a:ext cx="3886200" cy="4525963"/>
          </a:xfrm>
        </p:spPr>
        <p:txBody>
          <a:bodyPr rtlCol="0">
            <a:normAutofit fontScale="77500" lnSpcReduction="20000"/>
          </a:bodyPr>
          <a:lstStyle/>
          <a:p>
            <a:pPr marL="548640" indent="-411480" eaLnBrk="1" fontAlgn="auto" hangingPunct="1">
              <a:spcAft>
                <a:spcPts val="0"/>
              </a:spcAft>
              <a:buClr>
                <a:schemeClr val="tx1">
                  <a:shade val="95000"/>
                </a:schemeClr>
              </a:buClr>
              <a:buFont typeface="Wingdings 2"/>
              <a:buChar char=""/>
              <a:defRPr/>
            </a:pPr>
            <a:r>
              <a:rPr lang="en-US" dirty="0" smtClean="0"/>
              <a:t>1 Pedro 1:</a:t>
            </a:r>
          </a:p>
          <a:p>
            <a:pPr marL="548640" indent="-411480" eaLnBrk="1" fontAlgn="auto" hangingPunct="1">
              <a:spcAft>
                <a:spcPts val="0"/>
              </a:spcAft>
              <a:buClr>
                <a:schemeClr val="tx1">
                  <a:shade val="95000"/>
                </a:schemeClr>
              </a:buClr>
              <a:buFont typeface="Wingdings 2"/>
              <a:buNone/>
              <a:defRPr/>
            </a:pPr>
            <a:r>
              <a:rPr lang="es-ES" dirty="0"/>
              <a:t>20 ya destinado desde antes de la fundación del mundo, pero manifestado en los postreros tiempos por amor de vosotros, </a:t>
            </a:r>
          </a:p>
          <a:p>
            <a:pPr marL="548640" indent="-411480" eaLnBrk="1" fontAlgn="auto" hangingPunct="1">
              <a:spcAft>
                <a:spcPts val="0"/>
              </a:spcAft>
              <a:buClr>
                <a:schemeClr val="tx1">
                  <a:shade val="95000"/>
                </a:schemeClr>
              </a:buClr>
              <a:buFont typeface="Wingdings 2"/>
              <a:buNone/>
              <a:defRPr/>
            </a:pPr>
            <a:r>
              <a:rPr lang="es-ES" dirty="0"/>
              <a:t>21 y mediante el cual creéis en Dios, quien le resucitó de los muertos y le ha dado gloria, para que vuestra fe y esperanza sean en Dios. </a:t>
            </a:r>
          </a:p>
          <a:p>
            <a:pPr marL="548640" indent="-411480" eaLnBrk="1" fontAlgn="auto" hangingPunct="1">
              <a:spcAft>
                <a:spcPts val="0"/>
              </a:spcAft>
              <a:buClr>
                <a:schemeClr val="tx1">
                  <a:shade val="95000"/>
                </a:schemeClr>
              </a:buClr>
              <a:buFont typeface="Wingdings 2"/>
              <a:buNone/>
              <a:defRPr/>
            </a:pPr>
            <a:r>
              <a:rPr lang="es-ES" dirty="0"/>
              <a:t>22 Habiendo purificado vuestras almas por la obediencia a la verdad, mediante el Espíritu, para el amor fraternal no fingido, amaos unos a otros entrañablemente, de corazón puro; </a:t>
            </a:r>
          </a:p>
          <a:p>
            <a:pPr marL="548640" indent="-411480" eaLnBrk="1" fontAlgn="auto" hangingPunct="1">
              <a:spcAft>
                <a:spcPts val="0"/>
              </a:spcAft>
              <a:buClr>
                <a:schemeClr val="tx1">
                  <a:shade val="95000"/>
                </a:schemeClr>
              </a:buClr>
              <a:buFont typeface="Wingdings 2"/>
              <a:buNone/>
              <a:defRPr/>
            </a:pPr>
            <a:r>
              <a:rPr lang="es-ES" dirty="0"/>
              <a:t>23 siendo renacidos, no de simiente corruptible, sino de incorruptible, por la palabra de Dios que vive y permanece para siempre.</a:t>
            </a:r>
            <a:endParaRPr lang="en-US" dirty="0"/>
          </a:p>
        </p:txBody>
      </p:sp>
      <p:sp>
        <p:nvSpPr>
          <p:cNvPr id="7173" name="Rectangle 6"/>
          <p:cNvSpPr>
            <a:spLocks noChangeArrowheads="1"/>
          </p:cNvSpPr>
          <p:nvPr/>
        </p:nvSpPr>
        <p:spPr bwMode="auto">
          <a:xfrm>
            <a:off x="4191000" y="3200400"/>
            <a:ext cx="457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Font typeface="Wingdings" pitchFamily="2" charset="2"/>
              <a:buChar char="§"/>
              <a:defRPr sz="2000">
                <a:solidFill>
                  <a:schemeClr val="tx1"/>
                </a:solidFill>
                <a:latin typeface="Arial" charset="0"/>
              </a:defRPr>
            </a:lvl1pPr>
            <a:lvl2pPr marL="742950" indent="-285750" eaLnBrk="0" hangingPunct="0">
              <a:spcBef>
                <a:spcPct val="20000"/>
              </a:spcBef>
              <a:buClr>
                <a:schemeClr val="tx2"/>
              </a:buClr>
              <a:buFont typeface="Wingdings" pitchFamily="2" charset="2"/>
              <a:buChar char="§"/>
              <a:defRPr>
                <a:solidFill>
                  <a:schemeClr val="tx1"/>
                </a:solidFill>
                <a:latin typeface="Arial" charset="0"/>
              </a:defRPr>
            </a:lvl2pPr>
            <a:lvl3pPr marL="1143000" indent="-228600" eaLnBrk="0" hangingPunct="0">
              <a:spcBef>
                <a:spcPct val="20000"/>
              </a:spcBef>
              <a:buClr>
                <a:schemeClr val="tx2"/>
              </a:buClr>
              <a:buFont typeface="Wingdings" pitchFamily="2" charset="2"/>
              <a:buChar char="§"/>
              <a:defRPr sz="1600">
                <a:solidFill>
                  <a:schemeClr val="tx1"/>
                </a:solidFill>
                <a:latin typeface="Arial" charset="0"/>
              </a:defRPr>
            </a:lvl3pPr>
            <a:lvl4pPr marL="1600200" indent="-228600" eaLnBrk="0" hangingPunct="0">
              <a:spcBef>
                <a:spcPct val="20000"/>
              </a:spcBef>
              <a:buClr>
                <a:schemeClr val="tx2"/>
              </a:buClr>
              <a:buFont typeface="Wingdings" pitchFamily="2" charset="2"/>
              <a:buChar char="§"/>
              <a:defRPr sz="1400">
                <a:solidFill>
                  <a:schemeClr val="tx1"/>
                </a:solidFill>
                <a:latin typeface="Arial" charset="0"/>
              </a:defRPr>
            </a:lvl4pPr>
            <a:lvl5pPr marL="2057400" indent="-228600" eaLnBrk="0" hangingPunct="0">
              <a:spcBef>
                <a:spcPct val="20000"/>
              </a:spcBef>
              <a:buClr>
                <a:schemeClr val="tx2"/>
              </a:buClr>
              <a:buFont typeface="Wingdings" pitchFamily="2" charset="2"/>
              <a:buChar char="§"/>
              <a:defRPr sz="1400">
                <a:solidFill>
                  <a:schemeClr val="tx1"/>
                </a:solidFill>
                <a:latin typeface="Arial" charset="0"/>
              </a:defRPr>
            </a:lvl5pPr>
            <a:lvl6pPr marL="2514600" indent="-228600" eaLnBrk="0" fontAlgn="base" hangingPunct="0">
              <a:spcBef>
                <a:spcPct val="20000"/>
              </a:spcBef>
              <a:spcAft>
                <a:spcPct val="0"/>
              </a:spcAft>
              <a:buClr>
                <a:schemeClr val="tx2"/>
              </a:buClr>
              <a:buFont typeface="Wingdings" pitchFamily="2" charset="2"/>
              <a:buChar char="§"/>
              <a:defRPr sz="1400">
                <a:solidFill>
                  <a:schemeClr val="tx1"/>
                </a:solidFill>
                <a:latin typeface="Arial" charset="0"/>
              </a:defRPr>
            </a:lvl6pPr>
            <a:lvl7pPr marL="2971800" indent="-228600" eaLnBrk="0" fontAlgn="base" hangingPunct="0">
              <a:spcBef>
                <a:spcPct val="20000"/>
              </a:spcBef>
              <a:spcAft>
                <a:spcPct val="0"/>
              </a:spcAft>
              <a:buClr>
                <a:schemeClr val="tx2"/>
              </a:buClr>
              <a:buFont typeface="Wingdings" pitchFamily="2" charset="2"/>
              <a:buChar char="§"/>
              <a:defRPr sz="1400">
                <a:solidFill>
                  <a:schemeClr val="tx1"/>
                </a:solidFill>
                <a:latin typeface="Arial" charset="0"/>
              </a:defRPr>
            </a:lvl7pPr>
            <a:lvl8pPr marL="3429000" indent="-228600" eaLnBrk="0" fontAlgn="base" hangingPunct="0">
              <a:spcBef>
                <a:spcPct val="20000"/>
              </a:spcBef>
              <a:spcAft>
                <a:spcPct val="0"/>
              </a:spcAft>
              <a:buClr>
                <a:schemeClr val="tx2"/>
              </a:buClr>
              <a:buFont typeface="Wingdings" pitchFamily="2" charset="2"/>
              <a:buChar char="§"/>
              <a:defRPr sz="1400">
                <a:solidFill>
                  <a:schemeClr val="tx1"/>
                </a:solidFill>
                <a:latin typeface="Arial" charset="0"/>
              </a:defRPr>
            </a:lvl8pPr>
            <a:lvl9pPr marL="3886200" indent="-228600" eaLnBrk="0" fontAlgn="base" hangingPunct="0">
              <a:spcBef>
                <a:spcPct val="20000"/>
              </a:spcBef>
              <a:spcAft>
                <a:spcPct val="0"/>
              </a:spcAft>
              <a:buClr>
                <a:schemeClr val="tx2"/>
              </a:buClr>
              <a:buFont typeface="Wingdings" pitchFamily="2" charset="2"/>
              <a:buChar char="§"/>
              <a:defRPr sz="1400">
                <a:solidFill>
                  <a:schemeClr val="tx1"/>
                </a:solidFill>
                <a:latin typeface="Arial" charset="0"/>
              </a:defRPr>
            </a:lvl9pPr>
          </a:lstStyle>
          <a:p>
            <a:pPr eaLnBrk="1" hangingPunct="1">
              <a:spcBef>
                <a:spcPct val="0"/>
              </a:spcBef>
              <a:buClrTx/>
              <a:buFontTx/>
              <a:buNone/>
            </a:pPr>
            <a:r>
              <a:rPr lang="es-PR" altLang="es-CL" sz="6000">
                <a:latin typeface="Book Antiqua" pitchFamily="18" charset="0"/>
              </a:rPr>
              <a:t>+</a:t>
            </a:r>
            <a:endParaRPr lang="en-US" altLang="es-CL" sz="6000">
              <a:latin typeface="Book Antiqua" pitchFamily="18" charset="0"/>
            </a:endParaRPr>
          </a:p>
        </p:txBody>
      </p:sp>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274638"/>
            <a:ext cx="7924800" cy="1858962"/>
          </a:xfrm>
        </p:spPr>
        <p:txBody>
          <a:bodyPr rtlCol="0">
            <a:normAutofit fontScale="90000"/>
          </a:bodyPr>
          <a:lstStyle/>
          <a:p>
            <a:pPr algn="just" eaLnBrk="1" fontAlgn="auto" hangingPunct="1">
              <a:spcAft>
                <a:spcPts val="0"/>
              </a:spcAft>
              <a:defRPr/>
            </a:pPr>
            <a:r>
              <a:rPr lang="es-DO" dirty="0" smtClean="0"/>
              <a:t/>
            </a:r>
            <a:br>
              <a:rPr lang="es-DO" dirty="0" smtClean="0"/>
            </a:br>
            <a:r>
              <a:rPr lang="es-DO" sz="2700" dirty="0"/>
              <a:t>A</a:t>
            </a:r>
            <a:r>
              <a:rPr lang="es-DO" sz="2700" dirty="0" smtClean="0"/>
              <a:t>prenderemos </a:t>
            </a:r>
            <a:r>
              <a:rPr lang="es-DO" sz="2700" dirty="0"/>
              <a:t>de dos clases de limitaciones – </a:t>
            </a:r>
            <a:r>
              <a:rPr lang="es-DO" sz="2700" i="1" dirty="0"/>
              <a:t>ataduras generacionales</a:t>
            </a:r>
            <a:r>
              <a:rPr lang="es-DO" sz="2700" dirty="0"/>
              <a:t> y </a:t>
            </a:r>
            <a:r>
              <a:rPr lang="es-DO" sz="2700" i="1" dirty="0"/>
              <a:t>ataduras espirituales</a:t>
            </a:r>
            <a:r>
              <a:rPr lang="es-DO" sz="2700" dirty="0"/>
              <a:t>.  Veremos </a:t>
            </a:r>
            <a:r>
              <a:rPr lang="es-DO" sz="2700" dirty="0" smtClean="0"/>
              <a:t>como llegamos </a:t>
            </a:r>
            <a:r>
              <a:rPr lang="es-DO" sz="2700" dirty="0"/>
              <a:t>a ser atados en estas maneras, y como ser libres.</a:t>
            </a:r>
            <a:r>
              <a:rPr lang="en-US" sz="2700" dirty="0"/>
              <a:t/>
            </a:r>
            <a:br>
              <a:rPr lang="en-US" sz="2700" dirty="0"/>
            </a:br>
            <a:endParaRPr lang="en-US" sz="2700" dirty="0"/>
          </a:p>
        </p:txBody>
      </p:sp>
      <p:sp>
        <p:nvSpPr>
          <p:cNvPr id="8195" name="Content Placeholder 5"/>
          <p:cNvSpPr>
            <a:spLocks noGrp="1"/>
          </p:cNvSpPr>
          <p:nvPr>
            <p:ph idx="1"/>
          </p:nvPr>
        </p:nvSpPr>
        <p:spPr>
          <a:xfrm>
            <a:off x="457200" y="2133600"/>
            <a:ext cx="8229600" cy="4267200"/>
          </a:xfrm>
        </p:spPr>
        <p:txBody>
          <a:bodyPr/>
          <a:lstStyle/>
          <a:p>
            <a:pPr eaLnBrk="1" hangingPunct="1">
              <a:buFont typeface="Wingdings 2" pitchFamily="18" charset="2"/>
              <a:buNone/>
            </a:pPr>
            <a:r>
              <a:rPr lang="es-PR" altLang="es-CL" smtClean="0"/>
              <a:t>Generacionales</a:t>
            </a:r>
            <a:r>
              <a:rPr lang="en-US" altLang="es-CL" smtClean="0"/>
              <a:t>                                       </a:t>
            </a:r>
            <a:r>
              <a:rPr lang="es-PR" altLang="es-CL" smtClean="0"/>
              <a:t>Espirituales</a:t>
            </a:r>
          </a:p>
        </p:txBody>
      </p:sp>
      <p:pic>
        <p:nvPicPr>
          <p:cNvPr id="8196" name="Picture 2" descr="MCj0360572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200" y="2667000"/>
            <a:ext cx="41910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838200" y="381000"/>
            <a:ext cx="7315200" cy="1154113"/>
          </a:xfrm>
        </p:spPr>
        <p:txBody>
          <a:bodyPr/>
          <a:lstStyle/>
          <a:p>
            <a:pPr eaLnBrk="1" hangingPunct="1"/>
            <a:r>
              <a:rPr lang="es-DO" altLang="es-CL" i="1" smtClean="0"/>
              <a:t>Atadura Generacional</a:t>
            </a:r>
            <a:endParaRPr lang="en-US" altLang="es-CL" smtClean="0"/>
          </a:p>
        </p:txBody>
      </p:sp>
      <p:sp>
        <p:nvSpPr>
          <p:cNvPr id="3" name="Content Placeholder 2"/>
          <p:cNvSpPr>
            <a:spLocks noGrp="1"/>
          </p:cNvSpPr>
          <p:nvPr>
            <p:ph idx="1"/>
          </p:nvPr>
        </p:nvSpPr>
        <p:spPr>
          <a:xfrm>
            <a:off x="457200" y="1600200"/>
            <a:ext cx="8229600" cy="4876800"/>
          </a:xfrm>
        </p:spPr>
        <p:txBody>
          <a:bodyPr rtlCol="0">
            <a:normAutofit/>
          </a:bodyPr>
          <a:lstStyle/>
          <a:p>
            <a:pPr marL="548640" indent="-411480" eaLnBrk="1" fontAlgn="auto" hangingPunct="1">
              <a:spcAft>
                <a:spcPts val="0"/>
              </a:spcAft>
              <a:buClr>
                <a:schemeClr val="tx1">
                  <a:shade val="95000"/>
                </a:schemeClr>
              </a:buClr>
              <a:buFont typeface="Wingdings 2"/>
              <a:buNone/>
              <a:defRPr/>
            </a:pPr>
            <a:r>
              <a:rPr lang="es-DO" i="1" dirty="0"/>
              <a:t>Un patrón negativo, heredado de  nuestro trasfondo familiar,	</a:t>
            </a:r>
            <a:r>
              <a:rPr lang="es-DO" i="1" dirty="0" smtClean="0"/>
              <a:t>que </a:t>
            </a:r>
            <a:r>
              <a:rPr lang="es-DO" i="1" dirty="0"/>
              <a:t>nos impulsa a comportarnos en formas dañinas.</a:t>
            </a:r>
            <a:endParaRPr lang="en-US" dirty="0"/>
          </a:p>
          <a:p>
            <a:pPr marL="548640" indent="-411480" eaLnBrk="1" fontAlgn="auto" hangingPunct="1">
              <a:spcAft>
                <a:spcPts val="0"/>
              </a:spcAft>
              <a:buClr>
                <a:schemeClr val="tx1">
                  <a:shade val="95000"/>
                </a:schemeClr>
              </a:buClr>
              <a:buFont typeface="Wingdings 2"/>
              <a:buNone/>
              <a:defRPr/>
            </a:pPr>
            <a:r>
              <a:rPr lang="es-DO" dirty="0"/>
              <a:t> </a:t>
            </a:r>
            <a:endParaRPr lang="en-US" dirty="0"/>
          </a:p>
          <a:p>
            <a:pPr marL="548640" indent="-411480" eaLnBrk="1" fontAlgn="auto" hangingPunct="1">
              <a:spcAft>
                <a:spcPts val="0"/>
              </a:spcAft>
              <a:buClr>
                <a:schemeClr val="tx1">
                  <a:shade val="95000"/>
                </a:schemeClr>
              </a:buClr>
              <a:buFont typeface="Wingdings 2"/>
              <a:buNone/>
              <a:defRPr/>
            </a:pPr>
            <a:r>
              <a:rPr lang="es-ES" b="1" i="1" dirty="0"/>
              <a:t>¡De tal astilla – el palo! </a:t>
            </a:r>
            <a:r>
              <a:rPr lang="es-ES" i="1" dirty="0"/>
              <a:t> </a:t>
            </a:r>
            <a:r>
              <a:rPr lang="en-US" i="1" dirty="0"/>
              <a:t>(Like Father – Like Son!) </a:t>
            </a:r>
            <a:endParaRPr lang="en-US" dirty="0"/>
          </a:p>
          <a:p>
            <a:pPr marL="548640" indent="-411480" eaLnBrk="1" fontAlgn="auto" hangingPunct="1">
              <a:spcAft>
                <a:spcPts val="0"/>
              </a:spcAft>
              <a:buClr>
                <a:schemeClr val="tx1">
                  <a:shade val="95000"/>
                </a:schemeClr>
              </a:buClr>
              <a:buFont typeface="Wingdings 2"/>
              <a:buNone/>
              <a:defRPr/>
            </a:pPr>
            <a:r>
              <a:rPr lang="en-US" dirty="0"/>
              <a:t> </a:t>
            </a:r>
          </a:p>
          <a:p>
            <a:pPr marL="548640" indent="-411480" eaLnBrk="1" fontAlgn="auto" hangingPunct="1">
              <a:spcAft>
                <a:spcPts val="0"/>
              </a:spcAft>
              <a:buClr>
                <a:schemeClr val="tx1">
                  <a:shade val="95000"/>
                </a:schemeClr>
              </a:buClr>
              <a:buFont typeface="Wingdings 2"/>
              <a:buNone/>
              <a:defRPr/>
            </a:pPr>
            <a:r>
              <a:rPr lang="es-ES" dirty="0"/>
              <a:t>Muchos pecados y problemas se pasan de generación en generación.  O sea alcoholismo, violencia doméstica, el ocultismo, la ira, la depresión o el suicidio, con triste frecuencia, seguimos en los pasos de nuestros antepasados.  </a:t>
            </a:r>
            <a:r>
              <a:rPr lang="es-ES" i="1" dirty="0"/>
              <a:t>¡De tal astilla – el palo!</a:t>
            </a:r>
            <a:r>
              <a:rPr lang="es-ES" dirty="0"/>
              <a:t>  ¡Pero gracias a Dios, no hay ningún patrón generacional que Cristo no puede romper!</a:t>
            </a:r>
            <a:endParaRPr lang="en-US" dirty="0"/>
          </a:p>
          <a:p>
            <a:pPr marL="548640" indent="-411480" eaLnBrk="1" fontAlgn="auto" hangingPunct="1">
              <a:spcAft>
                <a:spcPts val="0"/>
              </a:spcAft>
              <a:buClr>
                <a:schemeClr val="tx1">
                  <a:shade val="95000"/>
                </a:schemeClr>
              </a:buClr>
              <a:buFont typeface="Wingdings 2"/>
              <a:buNone/>
              <a:defRPr/>
            </a:pPr>
            <a:r>
              <a:rPr lang="es-ES" dirty="0"/>
              <a:t> </a:t>
            </a:r>
            <a:endParaRPr lang="en-US" dirty="0"/>
          </a:p>
          <a:p>
            <a:pPr marL="548640" indent="-411480" eaLnBrk="1" fontAlgn="auto" hangingPunct="1">
              <a:spcAft>
                <a:spcPts val="0"/>
              </a:spcAft>
              <a:buClr>
                <a:schemeClr val="tx1">
                  <a:shade val="95000"/>
                </a:schemeClr>
              </a:buClr>
              <a:buFont typeface="Wingdings 2"/>
              <a:buChar char=""/>
              <a:defRPr/>
            </a:pPr>
            <a:endParaRPr lang="en-US" dirty="0"/>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381000"/>
            <a:ext cx="8305800" cy="868362"/>
          </a:xfrm>
        </p:spPr>
        <p:txBody>
          <a:bodyPr/>
          <a:lstStyle/>
          <a:p>
            <a:pPr eaLnBrk="1" hangingPunct="1"/>
            <a:r>
              <a:rPr lang="es-ES" altLang="es-CL" i="1" dirty="0" smtClean="0"/>
              <a:t>Ejemplos de Pecado Generacional</a:t>
            </a:r>
            <a:endParaRPr lang="en-US" altLang="es-CL" dirty="0" smtClean="0"/>
          </a:p>
        </p:txBody>
      </p:sp>
      <p:sp>
        <p:nvSpPr>
          <p:cNvPr id="3" name="Content Placeholder 2"/>
          <p:cNvSpPr>
            <a:spLocks noGrp="1"/>
          </p:cNvSpPr>
          <p:nvPr>
            <p:ph idx="1"/>
          </p:nvPr>
        </p:nvSpPr>
        <p:spPr>
          <a:xfrm>
            <a:off x="152400" y="1371600"/>
            <a:ext cx="8991600" cy="5029200"/>
          </a:xfrm>
        </p:spPr>
        <p:txBody>
          <a:bodyPr rtlCol="0">
            <a:normAutofit/>
          </a:bodyPr>
          <a:lstStyle/>
          <a:p>
            <a:pPr marL="548640" indent="-411480" eaLnBrk="1" fontAlgn="auto" hangingPunct="1">
              <a:spcAft>
                <a:spcPts val="0"/>
              </a:spcAft>
              <a:buClr>
                <a:schemeClr val="tx1">
                  <a:shade val="95000"/>
                </a:schemeClr>
              </a:buClr>
              <a:buFont typeface="Wingdings 2"/>
              <a:buChar char=""/>
              <a:defRPr/>
            </a:pPr>
            <a:r>
              <a:rPr lang="en-US" sz="1800" dirty="0" smtClean="0"/>
              <a:t>Cain y </a:t>
            </a:r>
            <a:r>
              <a:rPr lang="es-PR" sz="1800" dirty="0" smtClean="0"/>
              <a:t>Lamec</a:t>
            </a:r>
            <a:r>
              <a:rPr lang="en-US" sz="1800" dirty="0" smtClean="0"/>
              <a:t> </a:t>
            </a:r>
            <a:r>
              <a:rPr lang="es-ES" sz="1800" dirty="0"/>
              <a:t>-  </a:t>
            </a:r>
            <a:r>
              <a:rPr lang="es-ES" sz="1800" b="1" i="1" dirty="0"/>
              <a:t>Lee Génesis 4:17-24</a:t>
            </a:r>
            <a:r>
              <a:rPr lang="es-ES" sz="1800" b="1" dirty="0"/>
              <a:t> </a:t>
            </a:r>
            <a:endParaRPr lang="en-US" sz="1800" dirty="0" smtClean="0"/>
          </a:p>
          <a:p>
            <a:pPr marL="548640" indent="-411480" eaLnBrk="1" fontAlgn="auto" hangingPunct="1">
              <a:spcAft>
                <a:spcPts val="0"/>
              </a:spcAft>
              <a:buClr>
                <a:schemeClr val="tx1">
                  <a:shade val="95000"/>
                </a:schemeClr>
              </a:buClr>
              <a:buFont typeface="Wingdings 2"/>
              <a:buNone/>
              <a:defRPr/>
            </a:pPr>
            <a:r>
              <a:rPr lang="es-ES" sz="1800" dirty="0"/>
              <a:t>17 Y conoció Caín a su mujer, la cual concibió y dio a luz a Enoc; y edificó una ciudad, y llamó el nombre de la ciudad del nombre de su hijo, Enoc. </a:t>
            </a:r>
          </a:p>
          <a:p>
            <a:pPr marL="548640" indent="-411480" eaLnBrk="1" fontAlgn="auto" hangingPunct="1">
              <a:spcAft>
                <a:spcPts val="0"/>
              </a:spcAft>
              <a:buClr>
                <a:schemeClr val="tx1">
                  <a:shade val="95000"/>
                </a:schemeClr>
              </a:buClr>
              <a:buFont typeface="Wingdings 2"/>
              <a:buNone/>
              <a:defRPr/>
            </a:pPr>
            <a:r>
              <a:rPr lang="es-ES" sz="1800" dirty="0"/>
              <a:t>18 Y a Enoc le nació Irad, e Irad engendró a Mehujael, y Mehujael engendró a Metusael, y Metusael engendró a Lamec. </a:t>
            </a:r>
          </a:p>
          <a:p>
            <a:pPr marL="548640" indent="-411480" eaLnBrk="1" fontAlgn="auto" hangingPunct="1">
              <a:spcAft>
                <a:spcPts val="0"/>
              </a:spcAft>
              <a:buClr>
                <a:schemeClr val="tx1">
                  <a:shade val="95000"/>
                </a:schemeClr>
              </a:buClr>
              <a:buFont typeface="Wingdings 2"/>
              <a:buNone/>
              <a:defRPr/>
            </a:pPr>
            <a:r>
              <a:rPr lang="es-ES" sz="1800" dirty="0"/>
              <a:t>19 Y Lamec tomó para sí dos mujeres; el nombre de la una fue Ada, y el nombre de la otra, Zila. </a:t>
            </a:r>
          </a:p>
          <a:p>
            <a:pPr marL="548640" indent="-411480" eaLnBrk="1" fontAlgn="auto" hangingPunct="1">
              <a:spcAft>
                <a:spcPts val="0"/>
              </a:spcAft>
              <a:buClr>
                <a:schemeClr val="tx1">
                  <a:shade val="95000"/>
                </a:schemeClr>
              </a:buClr>
              <a:buFont typeface="Wingdings 2"/>
              <a:buNone/>
              <a:defRPr/>
            </a:pPr>
            <a:r>
              <a:rPr lang="es-ES" sz="1800" dirty="0"/>
              <a:t>20 Y Ada dio a luz a Jabal, el cual fue padre de los que habitan en tiendas y crían ganados. </a:t>
            </a:r>
          </a:p>
          <a:p>
            <a:pPr marL="548640" indent="-411480" eaLnBrk="1" fontAlgn="auto" hangingPunct="1">
              <a:spcAft>
                <a:spcPts val="0"/>
              </a:spcAft>
              <a:buClr>
                <a:schemeClr val="tx1">
                  <a:shade val="95000"/>
                </a:schemeClr>
              </a:buClr>
              <a:buFont typeface="Wingdings 2"/>
              <a:buNone/>
              <a:defRPr/>
            </a:pPr>
            <a:r>
              <a:rPr lang="es-ES" sz="1800" dirty="0"/>
              <a:t>21 Y el nombre de su hermano fue Jubal, el cual fue padre de todos los que tocan arpa y flauta. </a:t>
            </a:r>
          </a:p>
          <a:p>
            <a:pPr marL="548640" indent="-411480" eaLnBrk="1" fontAlgn="auto" hangingPunct="1">
              <a:spcAft>
                <a:spcPts val="0"/>
              </a:spcAft>
              <a:buClr>
                <a:schemeClr val="tx1">
                  <a:shade val="95000"/>
                </a:schemeClr>
              </a:buClr>
              <a:buFont typeface="Wingdings 2"/>
              <a:buNone/>
              <a:defRPr/>
            </a:pPr>
            <a:r>
              <a:rPr lang="es-ES" sz="1800" dirty="0"/>
              <a:t>22 Y Zila también dio a luz a Tubal-caín, artífice de toda obra de bronce y de hierro; y la hermana de Tubal-caín fue Naama. </a:t>
            </a:r>
          </a:p>
          <a:p>
            <a:pPr marL="548640" indent="-411480" eaLnBrk="1" fontAlgn="auto" hangingPunct="1">
              <a:spcAft>
                <a:spcPts val="0"/>
              </a:spcAft>
              <a:buClr>
                <a:schemeClr val="tx1">
                  <a:shade val="95000"/>
                </a:schemeClr>
              </a:buClr>
              <a:buFont typeface="Wingdings 2"/>
              <a:buNone/>
              <a:defRPr/>
            </a:pPr>
            <a:r>
              <a:rPr lang="es-ES" sz="1800" dirty="0"/>
              <a:t>23 Y dijo Lamec a sus mujeres: Ada y Zila, oíd mi voz; Mujeres de Lamec, escuchad mi dicho: Que un varón mataré por mi herida, Y un joven por mi golpe. </a:t>
            </a:r>
          </a:p>
          <a:p>
            <a:pPr marL="548640" indent="-411480" eaLnBrk="1" fontAlgn="auto" hangingPunct="1">
              <a:spcAft>
                <a:spcPts val="0"/>
              </a:spcAft>
              <a:buClr>
                <a:schemeClr val="tx1">
                  <a:shade val="95000"/>
                </a:schemeClr>
              </a:buClr>
              <a:buFont typeface="Wingdings 2"/>
              <a:buNone/>
              <a:defRPr/>
            </a:pPr>
            <a:r>
              <a:rPr lang="es-ES" sz="1800" dirty="0"/>
              <a:t>24 Si siete veces será vengado Caín, Lamec en verdad setenta veces siete lo será.</a:t>
            </a:r>
            <a:endParaRPr lang="en-US" sz="1800" dirty="0"/>
          </a:p>
        </p:txBody>
      </p:sp>
    </p:spTree>
  </p:cSld>
  <p:clrMapOvr>
    <a:masterClrMapping/>
  </p:clrMapOvr>
  <p:transition>
    <p:plu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a">
  <a:themeElements>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272</TotalTime>
  <Words>3055</Words>
  <Application>Microsoft Office PowerPoint</Application>
  <PresentationFormat>Presentación en pantalla (4:3)</PresentationFormat>
  <Paragraphs>226</Paragraphs>
  <Slides>28</Slides>
  <Notes>0</Notes>
  <HiddenSlides>0</HiddenSlides>
  <MMClips>0</MMClips>
  <ScaleCrop>false</ScaleCrop>
  <HeadingPairs>
    <vt:vector size="6" baseType="variant">
      <vt:variant>
        <vt:lpstr>Tema</vt:lpstr>
      </vt:variant>
      <vt:variant>
        <vt:i4>1</vt:i4>
      </vt:variant>
      <vt:variant>
        <vt:lpstr>Títulos de diapositiva</vt:lpstr>
      </vt:variant>
      <vt:variant>
        <vt:i4>28</vt:i4>
      </vt:variant>
      <vt:variant>
        <vt:lpstr>Presentaciones personalizadas</vt:lpstr>
      </vt:variant>
      <vt:variant>
        <vt:i4>1</vt:i4>
      </vt:variant>
    </vt:vector>
  </HeadingPairs>
  <TitlesOfParts>
    <vt:vector size="30" baseType="lpstr">
      <vt:lpstr>Perspectiva</vt:lpstr>
      <vt:lpstr>    Jesús Nuestro Refugio</vt:lpstr>
      <vt:lpstr>               Rompiendo Ataduras Generacionales y Espirituales  </vt:lpstr>
      <vt:lpstr> Definición - ¿Qué es una Atadura? </vt:lpstr>
      <vt:lpstr> Una Ilustración  -  Pájaros que no Vuelan </vt:lpstr>
      <vt:lpstr>¿Que nos enseña el cuento del los pájaros?</vt:lpstr>
      <vt:lpstr>Al aceptar a Cristo nacemos de simiente incorruptible</vt:lpstr>
      <vt:lpstr> Aprenderemos de dos clases de limitaciones – ataduras generacionales y ataduras espirituales.  Veremos como llegamos a ser atados en estas maneras, y como ser libres. </vt:lpstr>
      <vt:lpstr>Atadura Generacional</vt:lpstr>
      <vt:lpstr>Ejemplos de Pecado Generacional</vt:lpstr>
      <vt:lpstr>  ¿Cómo se repite el pecado de una generación a otra? </vt:lpstr>
      <vt:lpstr> ¡El Señor nos advierte!  </vt:lpstr>
      <vt:lpstr>¿Es justo que seamos castigados por los pecados de nuestros antepasados?</vt:lpstr>
      <vt:lpstr>Ezequeil 18:1-20</vt:lpstr>
      <vt:lpstr>Presentación de PowerPoint</vt:lpstr>
      <vt:lpstr>  Hay una Herencia Espiritual de los Padres   </vt:lpstr>
      <vt:lpstr>Hay Tendencias Genéticas - proclividades genéticas que heredamos</vt:lpstr>
      <vt:lpstr>Tendencias</vt:lpstr>
      <vt:lpstr> Hay Transferencia Espiritual </vt:lpstr>
      <vt:lpstr> Hay Traumas que se Pasan de Generación en Generación </vt:lpstr>
      <vt:lpstr> ¿Como podemos romper las ataduras generacionales…? </vt:lpstr>
      <vt:lpstr> Liberación de Ataduras Espirituales </vt:lpstr>
      <vt:lpstr>  En este estudio consideraremos las varias formas de contaminarse espiritualmente, y la necesidad de cerrar toda puerta al enemigo en nuestras vidas. </vt:lpstr>
      <vt:lpstr>O provocaremos a celos al Señor? ¿Somos más fuertes que él?</vt:lpstr>
      <vt:lpstr>Jesus ? Satanás</vt:lpstr>
      <vt:lpstr> Pasos para Renunciar y Romper Ataduras Espirituales </vt:lpstr>
      <vt:lpstr>Rompe para siempre Ataduras Generacionales y Espirituales</vt:lpstr>
      <vt:lpstr>Verdaderamente sois libre</vt:lpstr>
      <vt:lpstr>Libertad si permaneces en mi Palabra “Jesús” </vt:lpstr>
      <vt:lpstr>Presentación personalizada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Rompiendo Ataduras Generacionales y Espirituales</dc:title>
  <dc:creator>ocarrasquillo</dc:creator>
  <cp:lastModifiedBy>Toshiba</cp:lastModifiedBy>
  <cp:revision>31</cp:revision>
  <dcterms:created xsi:type="dcterms:W3CDTF">2009-06-12T16:49:58Z</dcterms:created>
  <dcterms:modified xsi:type="dcterms:W3CDTF">2015-04-27T12:27:30Z</dcterms:modified>
</cp:coreProperties>
</file>